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3" r:id="rId8"/>
    <p:sldId id="264" r:id="rId9"/>
    <p:sldId id="265" r:id="rId10"/>
    <p:sldId id="266" r:id="rId11"/>
  </p:sldIdLst>
  <p:sldSz cx="18288000" cy="10287000"/>
  <p:notesSz cx="6858000" cy="9144000"/>
  <p:embeddedFontLst>
    <p:embeddedFont>
      <p:font typeface="Alyssum" panose="020B0604020202020204" charset="0"/>
      <p:regular r:id="rId12"/>
    </p:embeddedFont>
    <p:embeddedFont>
      <p:font typeface="Calibri" panose="020F0502020204030204" pitchFamily="34" charset="0"/>
      <p:regular r:id="rId13"/>
      <p:bold r:id="rId14"/>
      <p:italic r:id="rId15"/>
      <p:boldItalic r:id="rId16"/>
    </p:embeddedFont>
    <p:embeddedFont>
      <p:font typeface="Glacial Indifference Bold" panose="020B0604020202020204" charset="0"/>
      <p:regular r:id="rId17"/>
    </p:embeddedFont>
    <p:embeddedFont>
      <p:font typeface="League Spartan" panose="020B0604020202020204" charset="0"/>
      <p:regular r:id="rId18"/>
    </p:embeddedFont>
    <p:embeddedFont>
      <p:font typeface="Montserrat" panose="00000500000000000000" pitchFamily="2" charset="0"/>
      <p:regular r:id="rId19"/>
      <p:bold r:id="rId20"/>
      <p:italic r:id="rId21"/>
      <p:boldItalic r:id="rId22"/>
    </p:embeddedFont>
    <p:embeddedFont>
      <p:font typeface="Montserrat Bold" panose="020B0604020202020204" charset="0"/>
      <p:regular r:id="rId23"/>
    </p:embeddedFont>
    <p:embeddedFont>
      <p:font typeface="Open Sans Bold" panose="020B0604020202020204" charset="0"/>
      <p:regular r:id="rId24"/>
    </p:embeddedFont>
    <p:embeddedFont>
      <p:font typeface="Open Sauce Bold" panose="020B0604020202020204" charset="0"/>
      <p:regular r:id="rId25"/>
    </p:embeddedFont>
    <p:embeddedFont>
      <p:font typeface="Open Sauce Light" panose="020B0604020202020204" charset="0"/>
      <p:regular r:id="rId26"/>
    </p:embeddedFont>
    <p:embeddedFont>
      <p:font typeface="Open Sauce SemiBold Bold" panose="020B0604020202020204" charset="0"/>
      <p:regular r:id="rId27"/>
    </p:embeddedFont>
    <p:embeddedFont>
      <p:font typeface="Raleway" pitchFamily="2" charset="0"/>
      <p:regular r:id="rId28"/>
      <p:bold r:id="rId29"/>
      <p:italic r:id="rId30"/>
      <p:boldItalic r:id="rId31"/>
    </p:embeddedFont>
    <p:embeddedFont>
      <p:font typeface="Raleway Bold" panose="020B0604020202020204"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85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3.fntdata"/><Relationship Id="rId32" Type="http://schemas.openxmlformats.org/officeDocument/2006/relationships/font" Target="fonts/font21.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font" Target="fonts/font19.fntdata"/><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 Id="rId14" Type="http://schemas.openxmlformats.org/officeDocument/2006/relationships/image" Target="../media/image28.svg"/></Relationships>
</file>

<file path=ppt/slides/_rels/slide6.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8.sv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 Id="rId9" Type="http://schemas.openxmlformats.org/officeDocument/2006/relationships/image" Target="../media/image4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9144000" y="-806559"/>
            <a:ext cx="10249593" cy="10287000"/>
          </a:xfrm>
          <a:prstGeom prst="rect">
            <a:avLst/>
          </a:prstGeom>
        </p:spPr>
      </p:pic>
      <p:grpSp>
        <p:nvGrpSpPr>
          <p:cNvPr id="3" name="Group 3"/>
          <p:cNvGrpSpPr>
            <a:grpSpLocks noChangeAspect="1"/>
          </p:cNvGrpSpPr>
          <p:nvPr/>
        </p:nvGrpSpPr>
        <p:grpSpPr>
          <a:xfrm>
            <a:off x="10718077" y="510459"/>
            <a:ext cx="8220155" cy="7652964"/>
            <a:chOff x="0" y="0"/>
            <a:chExt cx="6350000" cy="5911850"/>
          </a:xfrm>
        </p:grpSpPr>
        <p:sp>
          <p:nvSpPr>
            <p:cNvPr id="4" name="Freeform 4"/>
            <p:cNvSpPr/>
            <p:nvPr/>
          </p:nvSpPr>
          <p:spPr>
            <a:xfrm>
              <a:off x="-68580" y="0"/>
              <a:ext cx="6417310" cy="5911850"/>
            </a:xfrm>
            <a:custGeom>
              <a:avLst/>
              <a:gdLst/>
              <a:ahLst/>
              <a:cxnLst/>
              <a:rect l="l" t="t" r="r" b="b"/>
              <a:pathLst>
                <a:path w="6417310" h="5911850">
                  <a:moveTo>
                    <a:pt x="1215390" y="402590"/>
                  </a:moveTo>
                  <a:lnTo>
                    <a:pt x="177800" y="2192020"/>
                  </a:lnTo>
                  <a:cubicBezTo>
                    <a:pt x="0" y="2498090"/>
                    <a:pt x="43180" y="2884170"/>
                    <a:pt x="283210" y="3144520"/>
                  </a:cubicBezTo>
                  <a:lnTo>
                    <a:pt x="2594610" y="5651500"/>
                  </a:lnTo>
                  <a:cubicBezTo>
                    <a:pt x="2747010" y="5817870"/>
                    <a:pt x="2962910" y="5911850"/>
                    <a:pt x="3187700" y="5911850"/>
                  </a:cubicBezTo>
                  <a:lnTo>
                    <a:pt x="5609590" y="5911850"/>
                  </a:lnTo>
                  <a:cubicBezTo>
                    <a:pt x="6055360" y="5911850"/>
                    <a:pt x="6417310" y="5549900"/>
                    <a:pt x="6417310" y="5104130"/>
                  </a:cubicBezTo>
                  <a:lnTo>
                    <a:pt x="6417310" y="1891030"/>
                  </a:lnTo>
                  <a:cubicBezTo>
                    <a:pt x="6417310" y="1724660"/>
                    <a:pt x="6366510" y="1562100"/>
                    <a:pt x="6269990" y="1426210"/>
                  </a:cubicBezTo>
                  <a:lnTo>
                    <a:pt x="5507990" y="342900"/>
                  </a:lnTo>
                  <a:cubicBezTo>
                    <a:pt x="5356860" y="128270"/>
                    <a:pt x="5110480" y="0"/>
                    <a:pt x="4847590" y="0"/>
                  </a:cubicBezTo>
                  <a:lnTo>
                    <a:pt x="1913890" y="0"/>
                  </a:lnTo>
                  <a:cubicBezTo>
                    <a:pt x="1625600" y="0"/>
                    <a:pt x="1358900" y="153670"/>
                    <a:pt x="1215390" y="402590"/>
                  </a:cubicBezTo>
                  <a:close/>
                </a:path>
              </a:pathLst>
            </a:custGeom>
            <a:blipFill>
              <a:blip r:embed="rId4"/>
              <a:stretch>
                <a:fillRect l="-6141" r="-33543"/>
              </a:stretch>
            </a:blipFill>
          </p:spPr>
        </p:sp>
      </p:grpSp>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33124"/>
          <a:stretch>
            <a:fillRect/>
          </a:stretch>
        </p:blipFill>
        <p:spPr>
          <a:xfrm>
            <a:off x="0" y="8516199"/>
            <a:ext cx="18288000" cy="2749718"/>
          </a:xfrm>
          <a:prstGeom prst="rect">
            <a:avLst/>
          </a:prstGeom>
        </p:spPr>
      </p:pic>
      <p:pic>
        <p:nvPicPr>
          <p:cNvPr id="6" name="Picture 6"/>
          <p:cNvPicPr>
            <a:picLocks noChangeAspect="1"/>
          </p:cNvPicPr>
          <p:nvPr/>
        </p:nvPicPr>
        <p:blipFill>
          <a:blip r:embed="rId7"/>
          <a:srcRect l="7280" t="27223" r="4480" b="23862"/>
          <a:stretch>
            <a:fillRect/>
          </a:stretch>
        </p:blipFill>
        <p:spPr>
          <a:xfrm>
            <a:off x="0" y="1627417"/>
            <a:ext cx="10755259" cy="3311365"/>
          </a:xfrm>
          <a:prstGeom prst="rect">
            <a:avLst/>
          </a:prstGeom>
        </p:spPr>
      </p:pic>
      <p:sp>
        <p:nvSpPr>
          <p:cNvPr id="7" name="TextBox 7"/>
          <p:cNvSpPr txBox="1"/>
          <p:nvPr/>
        </p:nvSpPr>
        <p:spPr>
          <a:xfrm>
            <a:off x="727442" y="5351063"/>
            <a:ext cx="10202310" cy="2695705"/>
          </a:xfrm>
          <a:prstGeom prst="rect">
            <a:avLst/>
          </a:prstGeom>
        </p:spPr>
        <p:txBody>
          <a:bodyPr lIns="0" tIns="0" rIns="0" bIns="0" rtlCol="0" anchor="t">
            <a:spAutoFit/>
          </a:bodyPr>
          <a:lstStyle/>
          <a:p>
            <a:pPr algn="ctr">
              <a:lnSpc>
                <a:spcPts val="10783"/>
              </a:lnSpc>
            </a:pPr>
            <a:r>
              <a:rPr lang="en-US" sz="8424" spc="-227" dirty="0">
                <a:solidFill>
                  <a:srgbClr val="000000"/>
                </a:solidFill>
                <a:latin typeface="Open Sans Bold"/>
              </a:rPr>
              <a:t>KANADA'DA YAZ KAMPLARI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5479743"/>
            <a:ext cx="18288000" cy="4807257"/>
          </a:xfrm>
          <a:prstGeom prst="rect">
            <a:avLst/>
          </a:prstGeom>
          <a:solidFill>
            <a:srgbClr val="990000"/>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9047" b="26566"/>
          <a:stretch>
            <a:fillRect/>
          </a:stretch>
        </p:blipFill>
        <p:spPr>
          <a:xfrm>
            <a:off x="17422442" y="392600"/>
            <a:ext cx="4841270" cy="4750900"/>
          </a:xfrm>
          <a:prstGeom prst="rect">
            <a:avLst/>
          </a:prstGeom>
        </p:spPr>
      </p:pic>
      <p:pic>
        <p:nvPicPr>
          <p:cNvPr id="4" name="Picture 4"/>
          <p:cNvPicPr>
            <a:picLocks noChangeAspect="1"/>
          </p:cNvPicPr>
          <p:nvPr/>
        </p:nvPicPr>
        <p:blipFill>
          <a:blip r:embed="rId4"/>
          <a:srcRect t="23941" b="22447"/>
          <a:stretch>
            <a:fillRect/>
          </a:stretch>
        </p:blipFill>
        <p:spPr>
          <a:xfrm>
            <a:off x="1114947" y="5479743"/>
            <a:ext cx="16144353" cy="4807257"/>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67638" y="-756921"/>
            <a:ext cx="4784651" cy="4114800"/>
          </a:xfrm>
          <a:prstGeom prst="rect">
            <a:avLst/>
          </a:prstGeom>
        </p:spPr>
      </p:pic>
      <p:sp>
        <p:nvSpPr>
          <p:cNvPr id="6" name="TextBox 6"/>
          <p:cNvSpPr txBox="1"/>
          <p:nvPr/>
        </p:nvSpPr>
        <p:spPr>
          <a:xfrm>
            <a:off x="2150236" y="1062354"/>
            <a:ext cx="13987527" cy="3245366"/>
          </a:xfrm>
          <a:prstGeom prst="rect">
            <a:avLst/>
          </a:prstGeom>
        </p:spPr>
        <p:txBody>
          <a:bodyPr lIns="0" tIns="0" rIns="0" bIns="0" rtlCol="0" anchor="t">
            <a:spAutoFit/>
          </a:bodyPr>
          <a:lstStyle/>
          <a:p>
            <a:pPr algn="ctr">
              <a:lnSpc>
                <a:spcPts val="8736"/>
              </a:lnSpc>
            </a:pPr>
            <a:r>
              <a:rPr lang="en-US" sz="5262">
                <a:solidFill>
                  <a:srgbClr val="000000"/>
                </a:solidFill>
                <a:latin typeface="Alyssum"/>
              </a:rPr>
              <a:t>DAHA FAZLA BİLGİ İÇİN WEBSİTEMİZİ ZİYARET EDEBİLİR YA DA BİZİMLE İLETİŞİME GEÇEBİLİRSİNİZ!</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49421" r="45668"/>
          <a:stretch>
            <a:fillRect/>
          </a:stretch>
        </p:blipFill>
        <p:spPr>
          <a:xfrm flipH="1">
            <a:off x="-1538978" y="-932256"/>
            <a:ext cx="4925837" cy="4560579"/>
          </a:xfrm>
          <a:prstGeom prst="rect">
            <a:avLst/>
          </a:prstGeom>
        </p:spPr>
      </p:pic>
      <p:pic>
        <p:nvPicPr>
          <p:cNvPr id="3" name="Picture 3"/>
          <p:cNvPicPr>
            <a:picLocks noChangeAspect="1"/>
          </p:cNvPicPr>
          <p:nvPr/>
        </p:nvPicPr>
        <p:blipFill>
          <a:blip r:embed="rId4"/>
          <a:srcRect t="30085" b="19621"/>
          <a:stretch>
            <a:fillRect/>
          </a:stretch>
        </p:blipFill>
        <p:spPr>
          <a:xfrm>
            <a:off x="3386859" y="8951078"/>
            <a:ext cx="4782517" cy="1335922"/>
          </a:xfrm>
          <a:prstGeom prst="rect">
            <a:avLst/>
          </a:prstGeom>
        </p:spPr>
      </p:pic>
      <p:pic>
        <p:nvPicPr>
          <p:cNvPr id="4" name="Picture 4"/>
          <p:cNvPicPr>
            <a:picLocks noChangeAspect="1"/>
          </p:cNvPicPr>
          <p:nvPr/>
        </p:nvPicPr>
        <p:blipFill>
          <a:blip r:embed="rId4"/>
          <a:srcRect l="5447" t="26494" r="72848" b="21138"/>
          <a:stretch>
            <a:fillRect/>
          </a:stretch>
        </p:blipFill>
        <p:spPr>
          <a:xfrm>
            <a:off x="12249814" y="1964067"/>
            <a:ext cx="4741485" cy="6358866"/>
          </a:xfrm>
          <a:prstGeom prst="rect">
            <a:avLst/>
          </a:prstGeom>
        </p:spPr>
      </p:pic>
      <p:sp>
        <p:nvSpPr>
          <p:cNvPr id="5" name="TextBox 5"/>
          <p:cNvSpPr txBox="1"/>
          <p:nvPr/>
        </p:nvSpPr>
        <p:spPr>
          <a:xfrm>
            <a:off x="555229" y="3399723"/>
            <a:ext cx="10445776" cy="4989195"/>
          </a:xfrm>
          <a:prstGeom prst="rect">
            <a:avLst/>
          </a:prstGeom>
        </p:spPr>
        <p:txBody>
          <a:bodyPr lIns="0" tIns="0" rIns="0" bIns="0" rtlCol="0" anchor="t">
            <a:spAutoFit/>
          </a:bodyPr>
          <a:lstStyle/>
          <a:p>
            <a:pPr algn="just">
              <a:lnSpc>
                <a:spcPts val="5999"/>
              </a:lnSpc>
            </a:pPr>
            <a:r>
              <a:rPr lang="en-US" sz="2999" dirty="0">
                <a:solidFill>
                  <a:srgbClr val="FFFFFF"/>
                </a:solidFill>
                <a:latin typeface="League Spartan"/>
              </a:rPr>
              <a:t>    </a:t>
            </a:r>
            <a:r>
              <a:rPr lang="en-US" sz="2999" dirty="0" err="1">
                <a:solidFill>
                  <a:srgbClr val="FFFFFF"/>
                </a:solidFill>
                <a:latin typeface="League Spartan Bold"/>
              </a:rPr>
              <a:t>Neden</a:t>
            </a:r>
            <a:r>
              <a:rPr lang="en-US" sz="2999" dirty="0">
                <a:solidFill>
                  <a:srgbClr val="FFFFFF"/>
                </a:solidFill>
                <a:latin typeface="League Spartan Bold"/>
              </a:rPr>
              <a:t> biz?</a:t>
            </a:r>
          </a:p>
          <a:p>
            <a:pPr marL="453392" lvl="1" indent="-226696">
              <a:lnSpc>
                <a:spcPts val="4200"/>
              </a:lnSpc>
              <a:buFont typeface="Arial"/>
              <a:buChar char="•"/>
            </a:pPr>
            <a:r>
              <a:rPr lang="en-US" sz="2100" dirty="0" err="1">
                <a:solidFill>
                  <a:srgbClr val="FFFFFF"/>
                </a:solidFill>
                <a:latin typeface="Raleway Bold"/>
              </a:rPr>
              <a:t>Kanada’dayız</a:t>
            </a:r>
            <a:r>
              <a:rPr lang="en-US" sz="2100" dirty="0">
                <a:solidFill>
                  <a:srgbClr val="FFFFFF"/>
                </a:solidFill>
                <a:latin typeface="Raleway Bold"/>
              </a:rPr>
              <a:t>. </a:t>
            </a:r>
            <a:r>
              <a:rPr lang="en-US" sz="2100" dirty="0" err="1">
                <a:solidFill>
                  <a:srgbClr val="FFFFFF"/>
                </a:solidFill>
                <a:latin typeface="Raleway"/>
              </a:rPr>
              <a:t>Kanada'ya</a:t>
            </a:r>
            <a:r>
              <a:rPr lang="en-US" sz="2100" dirty="0">
                <a:solidFill>
                  <a:srgbClr val="FFFFFF"/>
                </a:solidFill>
                <a:latin typeface="Raleway"/>
              </a:rPr>
              <a:t> </a:t>
            </a:r>
            <a:r>
              <a:rPr lang="en-US" sz="2100" dirty="0" err="1">
                <a:solidFill>
                  <a:srgbClr val="FFFFFF"/>
                </a:solidFill>
                <a:latin typeface="Raleway"/>
              </a:rPr>
              <a:t>gelen</a:t>
            </a:r>
            <a:r>
              <a:rPr lang="en-US" sz="2100" dirty="0">
                <a:solidFill>
                  <a:srgbClr val="FFFFFF"/>
                </a:solidFill>
                <a:latin typeface="Raleway"/>
              </a:rPr>
              <a:t> </a:t>
            </a:r>
            <a:r>
              <a:rPr lang="en-US" sz="2100" dirty="0" err="1">
                <a:solidFill>
                  <a:srgbClr val="FFFFFF"/>
                </a:solidFill>
                <a:latin typeface="Raleway"/>
              </a:rPr>
              <a:t>öğrenci</a:t>
            </a:r>
            <a:r>
              <a:rPr lang="en-US" sz="2100" dirty="0">
                <a:solidFill>
                  <a:srgbClr val="FFFFFF"/>
                </a:solidFill>
                <a:latin typeface="Raleway"/>
              </a:rPr>
              <a:t> </a:t>
            </a:r>
            <a:r>
              <a:rPr lang="en-US" sz="2100" dirty="0" err="1">
                <a:solidFill>
                  <a:srgbClr val="FFFFFF"/>
                </a:solidFill>
                <a:latin typeface="Raleway"/>
              </a:rPr>
              <a:t>ve</a:t>
            </a:r>
            <a:r>
              <a:rPr lang="en-US" sz="2100" dirty="0">
                <a:solidFill>
                  <a:srgbClr val="FFFFFF"/>
                </a:solidFill>
                <a:latin typeface="Raleway"/>
              </a:rPr>
              <a:t> </a:t>
            </a:r>
            <a:r>
              <a:rPr lang="en-US" sz="2100" dirty="0" err="1">
                <a:solidFill>
                  <a:srgbClr val="FFFFFF"/>
                </a:solidFill>
                <a:latin typeface="Raleway"/>
              </a:rPr>
              <a:t>profesyonellere</a:t>
            </a:r>
            <a:r>
              <a:rPr lang="en-US" sz="2100" dirty="0">
                <a:solidFill>
                  <a:srgbClr val="FFFFFF"/>
                </a:solidFill>
                <a:latin typeface="Raleway"/>
              </a:rPr>
              <a:t> </a:t>
            </a:r>
            <a:r>
              <a:rPr lang="en-US" sz="2100" dirty="0" err="1">
                <a:solidFill>
                  <a:srgbClr val="FFFFFF"/>
                </a:solidFill>
                <a:latin typeface="Raleway"/>
              </a:rPr>
              <a:t>desteğimiz</a:t>
            </a:r>
            <a:r>
              <a:rPr lang="en-US" sz="2100" dirty="0">
                <a:solidFill>
                  <a:srgbClr val="FFFFFF"/>
                </a:solidFill>
                <a:latin typeface="Raleway"/>
              </a:rPr>
              <a:t>, </a:t>
            </a:r>
            <a:r>
              <a:rPr lang="en-US" sz="2100" dirty="0" err="1">
                <a:solidFill>
                  <a:srgbClr val="FFFFFF"/>
                </a:solidFill>
                <a:latin typeface="Raleway"/>
              </a:rPr>
              <a:t>buraya</a:t>
            </a:r>
            <a:r>
              <a:rPr lang="en-US" sz="2100" dirty="0">
                <a:solidFill>
                  <a:srgbClr val="FFFFFF"/>
                </a:solidFill>
                <a:latin typeface="Raleway"/>
              </a:rPr>
              <a:t> </a:t>
            </a:r>
            <a:r>
              <a:rPr lang="en-US" sz="2100" dirty="0" err="1">
                <a:solidFill>
                  <a:srgbClr val="FFFFFF"/>
                </a:solidFill>
                <a:latin typeface="Raleway"/>
              </a:rPr>
              <a:t>geldiklerinde</a:t>
            </a:r>
            <a:r>
              <a:rPr lang="en-US" sz="2100" dirty="0">
                <a:solidFill>
                  <a:srgbClr val="FFFFFF"/>
                </a:solidFill>
                <a:latin typeface="Raleway"/>
              </a:rPr>
              <a:t> de </a:t>
            </a:r>
            <a:r>
              <a:rPr lang="en-US" sz="2100" dirty="0" err="1">
                <a:solidFill>
                  <a:srgbClr val="FFFFFF"/>
                </a:solidFill>
                <a:latin typeface="Raleway"/>
              </a:rPr>
              <a:t>devam</a:t>
            </a:r>
            <a:r>
              <a:rPr lang="en-US" sz="2100" dirty="0">
                <a:solidFill>
                  <a:srgbClr val="FFFFFF"/>
                </a:solidFill>
                <a:latin typeface="Raleway"/>
              </a:rPr>
              <a:t> </a:t>
            </a:r>
            <a:r>
              <a:rPr lang="en-US" sz="2100" dirty="0" err="1">
                <a:solidFill>
                  <a:srgbClr val="FFFFFF"/>
                </a:solidFill>
                <a:latin typeface="Raleway"/>
              </a:rPr>
              <a:t>ediyor</a:t>
            </a:r>
            <a:r>
              <a:rPr lang="en-US" sz="2100" dirty="0">
                <a:solidFill>
                  <a:srgbClr val="FFFFFF"/>
                </a:solidFill>
                <a:latin typeface="Raleway"/>
              </a:rPr>
              <a:t>.</a:t>
            </a:r>
          </a:p>
          <a:p>
            <a:pPr marL="453392" lvl="1" indent="-226696">
              <a:lnSpc>
                <a:spcPts val="4200"/>
              </a:lnSpc>
              <a:buFont typeface="Arial"/>
              <a:buChar char="•"/>
            </a:pPr>
            <a:r>
              <a:rPr lang="en-US" sz="2100" dirty="0" err="1">
                <a:solidFill>
                  <a:srgbClr val="FFFFFF"/>
                </a:solidFill>
                <a:latin typeface="Raleway Bold"/>
              </a:rPr>
              <a:t>Kanada</a:t>
            </a:r>
            <a:r>
              <a:rPr lang="en-US" sz="2100" dirty="0">
                <a:solidFill>
                  <a:srgbClr val="FFFFFF"/>
                </a:solidFill>
                <a:latin typeface="Raleway Bold"/>
              </a:rPr>
              <a:t> </a:t>
            </a:r>
            <a:r>
              <a:rPr lang="en-US" sz="2100" dirty="0" err="1">
                <a:solidFill>
                  <a:srgbClr val="FFFFFF"/>
                </a:solidFill>
                <a:latin typeface="Raleway Bold"/>
              </a:rPr>
              <a:t>eğitim</a:t>
            </a:r>
            <a:r>
              <a:rPr lang="en-US" sz="2100" dirty="0">
                <a:solidFill>
                  <a:srgbClr val="FFFFFF"/>
                </a:solidFill>
                <a:latin typeface="Raleway Bold"/>
              </a:rPr>
              <a:t> </a:t>
            </a:r>
            <a:r>
              <a:rPr lang="en-US" sz="2100" dirty="0" err="1">
                <a:solidFill>
                  <a:srgbClr val="FFFFFF"/>
                </a:solidFill>
                <a:latin typeface="Raleway Bold"/>
              </a:rPr>
              <a:t>sisteminin</a:t>
            </a:r>
            <a:r>
              <a:rPr lang="en-US" sz="2100" dirty="0">
                <a:solidFill>
                  <a:srgbClr val="FFFFFF"/>
                </a:solidFill>
                <a:latin typeface="Raleway Bold"/>
              </a:rPr>
              <a:t> </a:t>
            </a:r>
            <a:r>
              <a:rPr lang="en-US" sz="2100" dirty="0" err="1">
                <a:solidFill>
                  <a:srgbClr val="FFFFFF"/>
                </a:solidFill>
                <a:latin typeface="Raleway Bold"/>
              </a:rPr>
              <a:t>içindeyiz</a:t>
            </a:r>
            <a:r>
              <a:rPr lang="en-US" sz="2100" dirty="0">
                <a:solidFill>
                  <a:srgbClr val="FFFFFF"/>
                </a:solidFill>
                <a:latin typeface="Raleway Bold"/>
              </a:rPr>
              <a:t>.</a:t>
            </a:r>
            <a:r>
              <a:rPr lang="en-US" sz="2100" dirty="0">
                <a:solidFill>
                  <a:srgbClr val="FFFFFF"/>
                </a:solidFill>
                <a:latin typeface="Raleway"/>
              </a:rPr>
              <a:t> </a:t>
            </a:r>
            <a:r>
              <a:rPr lang="en-US" sz="2100" dirty="0" err="1">
                <a:solidFill>
                  <a:srgbClr val="FFFFFF"/>
                </a:solidFill>
                <a:latin typeface="Raleway"/>
              </a:rPr>
              <a:t>Birer</a:t>
            </a:r>
            <a:r>
              <a:rPr lang="en-US" sz="2100" dirty="0">
                <a:solidFill>
                  <a:srgbClr val="FFFFFF"/>
                </a:solidFill>
                <a:latin typeface="Raleway"/>
              </a:rPr>
              <a:t> </a:t>
            </a:r>
            <a:r>
              <a:rPr lang="en-US" sz="2100" dirty="0" err="1">
                <a:solidFill>
                  <a:srgbClr val="FFFFFF"/>
                </a:solidFill>
                <a:latin typeface="Raleway"/>
              </a:rPr>
              <a:t>akademisyen</a:t>
            </a:r>
            <a:r>
              <a:rPr lang="en-US" sz="2100" dirty="0">
                <a:solidFill>
                  <a:srgbClr val="FFFFFF"/>
                </a:solidFill>
                <a:latin typeface="Raleway"/>
              </a:rPr>
              <a:t> </a:t>
            </a:r>
            <a:r>
              <a:rPr lang="en-US" sz="2100" dirty="0" err="1">
                <a:solidFill>
                  <a:srgbClr val="FFFFFF"/>
                </a:solidFill>
                <a:latin typeface="Raleway"/>
              </a:rPr>
              <a:t>ve</a:t>
            </a:r>
            <a:r>
              <a:rPr lang="en-US" sz="2100" dirty="0">
                <a:solidFill>
                  <a:srgbClr val="FFFFFF"/>
                </a:solidFill>
                <a:latin typeface="Raleway"/>
              </a:rPr>
              <a:t> </a:t>
            </a:r>
            <a:r>
              <a:rPr lang="en-US" sz="2100" dirty="0" err="1">
                <a:solidFill>
                  <a:srgbClr val="FFFFFF"/>
                </a:solidFill>
                <a:latin typeface="Raleway"/>
              </a:rPr>
              <a:t>öğrenci</a:t>
            </a:r>
            <a:r>
              <a:rPr lang="en-US" sz="2100" dirty="0">
                <a:solidFill>
                  <a:srgbClr val="FFFFFF"/>
                </a:solidFill>
                <a:latin typeface="Raleway"/>
              </a:rPr>
              <a:t> </a:t>
            </a:r>
            <a:r>
              <a:rPr lang="en-US" sz="2100" dirty="0" err="1">
                <a:solidFill>
                  <a:srgbClr val="FFFFFF"/>
                </a:solidFill>
                <a:latin typeface="Raleway"/>
              </a:rPr>
              <a:t>olarak</a:t>
            </a:r>
            <a:r>
              <a:rPr lang="en-US" sz="2100" dirty="0">
                <a:solidFill>
                  <a:srgbClr val="FFFFFF"/>
                </a:solidFill>
                <a:latin typeface="Raleway"/>
              </a:rPr>
              <a:t> </a:t>
            </a:r>
            <a:r>
              <a:rPr lang="en-US" sz="2100" dirty="0" err="1">
                <a:solidFill>
                  <a:srgbClr val="FFFFFF"/>
                </a:solidFill>
                <a:latin typeface="Raleway"/>
              </a:rPr>
              <a:t>kazandığımız</a:t>
            </a:r>
            <a:r>
              <a:rPr lang="en-US" sz="2100" dirty="0">
                <a:solidFill>
                  <a:srgbClr val="FFFFFF"/>
                </a:solidFill>
                <a:latin typeface="Raleway"/>
              </a:rPr>
              <a:t> </a:t>
            </a:r>
            <a:r>
              <a:rPr lang="en-US" sz="2100" dirty="0" err="1">
                <a:solidFill>
                  <a:srgbClr val="FFFFFF"/>
                </a:solidFill>
                <a:latin typeface="Raleway"/>
              </a:rPr>
              <a:t>deneyimlerle</a:t>
            </a:r>
            <a:r>
              <a:rPr lang="en-US" sz="2100" dirty="0">
                <a:solidFill>
                  <a:srgbClr val="FFFFFF"/>
                </a:solidFill>
                <a:latin typeface="Raleway"/>
              </a:rPr>
              <a:t> </a:t>
            </a:r>
            <a:r>
              <a:rPr lang="en-US" sz="2100" dirty="0" err="1">
                <a:solidFill>
                  <a:srgbClr val="FFFFFF"/>
                </a:solidFill>
                <a:latin typeface="Raleway"/>
              </a:rPr>
              <a:t>farklı</a:t>
            </a:r>
            <a:r>
              <a:rPr lang="en-US" sz="2100" dirty="0">
                <a:solidFill>
                  <a:srgbClr val="FFFFFF"/>
                </a:solidFill>
                <a:latin typeface="Raleway"/>
              </a:rPr>
              <a:t> </a:t>
            </a:r>
            <a:r>
              <a:rPr lang="en-US" sz="2100" dirty="0" err="1">
                <a:solidFill>
                  <a:srgbClr val="FFFFFF"/>
                </a:solidFill>
                <a:latin typeface="Raleway"/>
              </a:rPr>
              <a:t>alternatifler</a:t>
            </a:r>
            <a:r>
              <a:rPr lang="en-US" sz="2100" dirty="0">
                <a:solidFill>
                  <a:srgbClr val="FFFFFF"/>
                </a:solidFill>
                <a:latin typeface="Raleway"/>
              </a:rPr>
              <a:t> </a:t>
            </a:r>
            <a:r>
              <a:rPr lang="en-US" sz="2100" dirty="0" err="1">
                <a:solidFill>
                  <a:srgbClr val="FFFFFF"/>
                </a:solidFill>
                <a:latin typeface="Raleway"/>
              </a:rPr>
              <a:t>sunuyoruz</a:t>
            </a:r>
            <a:r>
              <a:rPr lang="en-US" sz="2100" dirty="0">
                <a:solidFill>
                  <a:srgbClr val="FFFFFF"/>
                </a:solidFill>
                <a:latin typeface="Raleway"/>
              </a:rPr>
              <a:t>.</a:t>
            </a:r>
          </a:p>
          <a:p>
            <a:pPr marL="453392" lvl="1" indent="-226696">
              <a:lnSpc>
                <a:spcPts val="4200"/>
              </a:lnSpc>
              <a:buFont typeface="Arial"/>
              <a:buChar char="•"/>
            </a:pPr>
            <a:r>
              <a:rPr lang="en-US" sz="2100" dirty="0" err="1">
                <a:solidFill>
                  <a:srgbClr val="FFFFFF"/>
                </a:solidFill>
                <a:latin typeface="Raleway Bold"/>
              </a:rPr>
              <a:t>Çözüm</a:t>
            </a:r>
            <a:r>
              <a:rPr lang="en-US" sz="2100" dirty="0">
                <a:solidFill>
                  <a:srgbClr val="FFFFFF"/>
                </a:solidFill>
                <a:latin typeface="Raleway Bold"/>
              </a:rPr>
              <a:t> </a:t>
            </a:r>
            <a:r>
              <a:rPr lang="en-US" sz="2100" dirty="0" err="1">
                <a:solidFill>
                  <a:srgbClr val="FFFFFF"/>
                </a:solidFill>
                <a:latin typeface="Raleway Bold"/>
              </a:rPr>
              <a:t>ortağımız</a:t>
            </a:r>
            <a:r>
              <a:rPr lang="en-US" sz="2100" dirty="0">
                <a:solidFill>
                  <a:srgbClr val="FFFFFF"/>
                </a:solidFill>
                <a:latin typeface="Raleway Bold"/>
              </a:rPr>
              <a:t>, </a:t>
            </a:r>
            <a:r>
              <a:rPr lang="en-US" sz="2100" dirty="0" err="1">
                <a:solidFill>
                  <a:srgbClr val="FFFFFF"/>
                </a:solidFill>
                <a:latin typeface="Raleway Bold"/>
              </a:rPr>
              <a:t>NorthernPathways</a:t>
            </a:r>
            <a:r>
              <a:rPr lang="en-US" sz="2100" dirty="0">
                <a:solidFill>
                  <a:srgbClr val="FFFFFF"/>
                </a:solidFill>
                <a:latin typeface="Raleway Bold"/>
              </a:rPr>
              <a:t> </a:t>
            </a:r>
            <a:r>
              <a:rPr lang="en-US" sz="2100" dirty="0">
                <a:solidFill>
                  <a:srgbClr val="FFFFFF"/>
                </a:solidFill>
                <a:latin typeface="Raleway"/>
              </a:rPr>
              <a:t>. </a:t>
            </a:r>
            <a:r>
              <a:rPr lang="en-US" sz="2100" dirty="0" err="1">
                <a:solidFill>
                  <a:srgbClr val="FFFFFF"/>
                </a:solidFill>
                <a:latin typeface="Raleway"/>
              </a:rPr>
              <a:t>Eğitim</a:t>
            </a:r>
            <a:r>
              <a:rPr lang="en-US" sz="2100" dirty="0">
                <a:solidFill>
                  <a:srgbClr val="FFFFFF"/>
                </a:solidFill>
                <a:latin typeface="Raleway"/>
              </a:rPr>
              <a:t> </a:t>
            </a:r>
            <a:r>
              <a:rPr lang="en-US" sz="2100" dirty="0" err="1">
                <a:solidFill>
                  <a:srgbClr val="FFFFFF"/>
                </a:solidFill>
                <a:latin typeface="Raleway"/>
              </a:rPr>
              <a:t>ile</a:t>
            </a:r>
            <a:r>
              <a:rPr lang="en-US" sz="2100" dirty="0">
                <a:solidFill>
                  <a:srgbClr val="FFFFFF"/>
                </a:solidFill>
                <a:latin typeface="Raleway"/>
              </a:rPr>
              <a:t> </a:t>
            </a:r>
            <a:r>
              <a:rPr lang="en-US" sz="2100" dirty="0" err="1">
                <a:solidFill>
                  <a:srgbClr val="FFFFFF"/>
                </a:solidFill>
                <a:latin typeface="Raleway"/>
              </a:rPr>
              <a:t>ilgili</a:t>
            </a:r>
            <a:r>
              <a:rPr lang="en-US" sz="2100" dirty="0">
                <a:solidFill>
                  <a:srgbClr val="FFFFFF"/>
                </a:solidFill>
                <a:latin typeface="Raleway"/>
              </a:rPr>
              <a:t> </a:t>
            </a:r>
            <a:r>
              <a:rPr lang="en-US" sz="2100" dirty="0" err="1">
                <a:solidFill>
                  <a:srgbClr val="FFFFFF"/>
                </a:solidFill>
                <a:latin typeface="Raleway"/>
              </a:rPr>
              <a:t>kararlarda</a:t>
            </a:r>
            <a:r>
              <a:rPr lang="en-US" sz="2100" dirty="0">
                <a:solidFill>
                  <a:srgbClr val="FFFFFF"/>
                </a:solidFill>
                <a:latin typeface="Raleway"/>
              </a:rPr>
              <a:t> </a:t>
            </a:r>
            <a:r>
              <a:rPr lang="en-US" sz="2100" dirty="0" err="1">
                <a:solidFill>
                  <a:srgbClr val="FFFFFF"/>
                </a:solidFill>
                <a:latin typeface="Raleway"/>
              </a:rPr>
              <a:t>göçmenlik</a:t>
            </a:r>
            <a:r>
              <a:rPr lang="en-US" sz="2100" dirty="0">
                <a:solidFill>
                  <a:srgbClr val="FFFFFF"/>
                </a:solidFill>
                <a:latin typeface="Raleway"/>
              </a:rPr>
              <a:t> </a:t>
            </a:r>
            <a:r>
              <a:rPr lang="en-US" sz="2100" dirty="0" err="1">
                <a:solidFill>
                  <a:srgbClr val="FFFFFF"/>
                </a:solidFill>
                <a:latin typeface="Raleway"/>
              </a:rPr>
              <a:t>stratejisini</a:t>
            </a:r>
            <a:r>
              <a:rPr lang="en-US" sz="2100" dirty="0">
                <a:solidFill>
                  <a:srgbClr val="FFFFFF"/>
                </a:solidFill>
                <a:latin typeface="Raleway"/>
              </a:rPr>
              <a:t> </a:t>
            </a:r>
            <a:r>
              <a:rPr lang="en-US" sz="2100" dirty="0" err="1">
                <a:solidFill>
                  <a:srgbClr val="FFFFFF"/>
                </a:solidFill>
                <a:latin typeface="Raleway"/>
              </a:rPr>
              <a:t>göz</a:t>
            </a:r>
            <a:r>
              <a:rPr lang="en-US" sz="2100" dirty="0">
                <a:solidFill>
                  <a:srgbClr val="FFFFFF"/>
                </a:solidFill>
                <a:latin typeface="Raleway"/>
              </a:rPr>
              <a:t> </a:t>
            </a:r>
            <a:r>
              <a:rPr lang="en-US" sz="2100" dirty="0" err="1">
                <a:solidFill>
                  <a:srgbClr val="FFFFFF"/>
                </a:solidFill>
                <a:latin typeface="Raleway"/>
              </a:rPr>
              <a:t>önünde</a:t>
            </a:r>
            <a:r>
              <a:rPr lang="en-US" sz="2100" dirty="0">
                <a:solidFill>
                  <a:srgbClr val="FFFFFF"/>
                </a:solidFill>
                <a:latin typeface="Raleway"/>
              </a:rPr>
              <a:t> </a:t>
            </a:r>
            <a:r>
              <a:rPr lang="en-US" sz="2100" dirty="0" err="1">
                <a:solidFill>
                  <a:srgbClr val="FFFFFF"/>
                </a:solidFill>
                <a:latin typeface="Raleway"/>
              </a:rPr>
              <a:t>bulundurarak</a:t>
            </a:r>
            <a:r>
              <a:rPr lang="en-US" sz="2100" dirty="0">
                <a:solidFill>
                  <a:srgbClr val="FFFFFF"/>
                </a:solidFill>
                <a:latin typeface="Raleway"/>
              </a:rPr>
              <a:t> </a:t>
            </a:r>
            <a:r>
              <a:rPr lang="en-US" sz="2100" dirty="0" err="1">
                <a:solidFill>
                  <a:srgbClr val="FFFFFF"/>
                </a:solidFill>
                <a:latin typeface="Raleway"/>
              </a:rPr>
              <a:t>güçlü</a:t>
            </a:r>
            <a:r>
              <a:rPr lang="en-US" sz="2100" dirty="0">
                <a:solidFill>
                  <a:srgbClr val="FFFFFF"/>
                </a:solidFill>
                <a:latin typeface="Raleway"/>
              </a:rPr>
              <a:t> </a:t>
            </a:r>
            <a:r>
              <a:rPr lang="en-US" sz="2100" dirty="0" err="1">
                <a:solidFill>
                  <a:srgbClr val="FFFFFF"/>
                </a:solidFill>
                <a:latin typeface="Raleway"/>
              </a:rPr>
              <a:t>bir</a:t>
            </a:r>
            <a:r>
              <a:rPr lang="en-US" sz="2100" dirty="0">
                <a:solidFill>
                  <a:srgbClr val="FFFFFF"/>
                </a:solidFill>
                <a:latin typeface="Raleway"/>
              </a:rPr>
              <a:t> </a:t>
            </a:r>
            <a:r>
              <a:rPr lang="en-US" sz="2100" dirty="0" err="1">
                <a:solidFill>
                  <a:srgbClr val="FFFFFF"/>
                </a:solidFill>
                <a:latin typeface="Raleway"/>
              </a:rPr>
              <a:t>profil</a:t>
            </a:r>
            <a:r>
              <a:rPr lang="en-US" sz="2100" dirty="0">
                <a:solidFill>
                  <a:srgbClr val="FFFFFF"/>
                </a:solidFill>
                <a:latin typeface="Raleway"/>
              </a:rPr>
              <a:t> </a:t>
            </a:r>
            <a:r>
              <a:rPr lang="en-US" sz="2100" dirty="0" err="1">
                <a:solidFill>
                  <a:srgbClr val="FFFFFF"/>
                </a:solidFill>
                <a:latin typeface="Raleway"/>
              </a:rPr>
              <a:t>oluşturuyoruz</a:t>
            </a:r>
            <a:r>
              <a:rPr lang="en-US" sz="2100" dirty="0">
                <a:solidFill>
                  <a:srgbClr val="FFFFFF"/>
                </a:solidFill>
                <a:latin typeface="Raleway"/>
              </a:rPr>
              <a:t>.</a:t>
            </a:r>
          </a:p>
          <a:p>
            <a:pPr marL="453392" lvl="1" indent="-226696" algn="l">
              <a:lnSpc>
                <a:spcPts val="4200"/>
              </a:lnSpc>
              <a:buFont typeface="Arial"/>
              <a:buChar char="•"/>
            </a:pPr>
            <a:r>
              <a:rPr lang="en-US" sz="2100" dirty="0" err="1">
                <a:solidFill>
                  <a:srgbClr val="FFFFFF"/>
                </a:solidFill>
                <a:latin typeface="Raleway Bold"/>
              </a:rPr>
              <a:t>Sizi</a:t>
            </a:r>
            <a:r>
              <a:rPr lang="en-US" sz="2100" dirty="0">
                <a:solidFill>
                  <a:srgbClr val="FFFFFF"/>
                </a:solidFill>
                <a:latin typeface="Raleway Bold"/>
              </a:rPr>
              <a:t> </a:t>
            </a:r>
            <a:r>
              <a:rPr lang="en-US" sz="2100" dirty="0" err="1">
                <a:solidFill>
                  <a:srgbClr val="FFFFFF"/>
                </a:solidFill>
                <a:latin typeface="Raleway Bold"/>
              </a:rPr>
              <a:t>bekletmiyoruz</a:t>
            </a:r>
            <a:r>
              <a:rPr lang="en-US" sz="2100" dirty="0">
                <a:solidFill>
                  <a:srgbClr val="FFFFFF"/>
                </a:solidFill>
                <a:latin typeface="Raleway"/>
              </a:rPr>
              <a:t>. </a:t>
            </a:r>
            <a:r>
              <a:rPr lang="en-US" sz="2100" dirty="0" err="1">
                <a:solidFill>
                  <a:srgbClr val="FFFFFF"/>
                </a:solidFill>
                <a:latin typeface="Raleway"/>
              </a:rPr>
              <a:t>Sürecin</a:t>
            </a:r>
            <a:r>
              <a:rPr lang="en-US" sz="2100" dirty="0">
                <a:solidFill>
                  <a:srgbClr val="FFFFFF"/>
                </a:solidFill>
                <a:latin typeface="Raleway"/>
              </a:rPr>
              <a:t> </a:t>
            </a:r>
            <a:r>
              <a:rPr lang="en-US" sz="2100" dirty="0" err="1">
                <a:solidFill>
                  <a:srgbClr val="FFFFFF"/>
                </a:solidFill>
                <a:latin typeface="Raleway"/>
              </a:rPr>
              <a:t>etkili</a:t>
            </a:r>
            <a:r>
              <a:rPr lang="en-US" sz="2100" dirty="0">
                <a:solidFill>
                  <a:srgbClr val="FFFFFF"/>
                </a:solidFill>
                <a:latin typeface="Raleway"/>
              </a:rPr>
              <a:t> </a:t>
            </a:r>
            <a:r>
              <a:rPr lang="en-US" sz="2100" dirty="0" err="1">
                <a:solidFill>
                  <a:srgbClr val="FFFFFF"/>
                </a:solidFill>
                <a:latin typeface="Raleway"/>
              </a:rPr>
              <a:t>bir</a:t>
            </a:r>
            <a:r>
              <a:rPr lang="en-US" sz="2100" dirty="0">
                <a:solidFill>
                  <a:srgbClr val="FFFFFF"/>
                </a:solidFill>
                <a:latin typeface="Raleway"/>
              </a:rPr>
              <a:t> </a:t>
            </a:r>
            <a:r>
              <a:rPr lang="en-US" sz="2100" dirty="0" err="1">
                <a:solidFill>
                  <a:srgbClr val="FFFFFF"/>
                </a:solidFill>
                <a:latin typeface="Raleway"/>
              </a:rPr>
              <a:t>şekilde</a:t>
            </a:r>
            <a:r>
              <a:rPr lang="en-US" sz="2100" dirty="0">
                <a:solidFill>
                  <a:srgbClr val="FFFFFF"/>
                </a:solidFill>
                <a:latin typeface="Raleway"/>
              </a:rPr>
              <a:t> </a:t>
            </a:r>
            <a:r>
              <a:rPr lang="en-US" sz="2100" dirty="0" err="1">
                <a:solidFill>
                  <a:srgbClr val="FFFFFF"/>
                </a:solidFill>
                <a:latin typeface="Raleway"/>
              </a:rPr>
              <a:t>ilerlemesi</a:t>
            </a:r>
            <a:r>
              <a:rPr lang="en-US" sz="2100" dirty="0">
                <a:solidFill>
                  <a:srgbClr val="FFFFFF"/>
                </a:solidFill>
                <a:latin typeface="Raleway"/>
              </a:rPr>
              <a:t> </a:t>
            </a:r>
            <a:r>
              <a:rPr lang="en-US" sz="2100" dirty="0" err="1">
                <a:solidFill>
                  <a:srgbClr val="FFFFFF"/>
                </a:solidFill>
                <a:latin typeface="Raleway"/>
              </a:rPr>
              <a:t>için</a:t>
            </a:r>
            <a:r>
              <a:rPr lang="en-US" sz="2100" dirty="0">
                <a:solidFill>
                  <a:srgbClr val="FFFFFF"/>
                </a:solidFill>
                <a:latin typeface="Raleway"/>
              </a:rPr>
              <a:t> </a:t>
            </a:r>
            <a:r>
              <a:rPr lang="en-US" sz="2100" dirty="0" err="1">
                <a:solidFill>
                  <a:srgbClr val="FFFFFF"/>
                </a:solidFill>
                <a:latin typeface="Raleway"/>
              </a:rPr>
              <a:t>tüm</a:t>
            </a:r>
            <a:r>
              <a:rPr lang="en-US" sz="2100" dirty="0">
                <a:solidFill>
                  <a:srgbClr val="FFFFFF"/>
                </a:solidFill>
                <a:latin typeface="Raleway"/>
              </a:rPr>
              <a:t> </a:t>
            </a:r>
            <a:r>
              <a:rPr lang="en-US" sz="2100" dirty="0" err="1">
                <a:solidFill>
                  <a:srgbClr val="FFFFFF"/>
                </a:solidFill>
                <a:latin typeface="Raleway"/>
              </a:rPr>
              <a:t>taleplerinize</a:t>
            </a:r>
            <a:r>
              <a:rPr lang="en-US" sz="2100" dirty="0">
                <a:solidFill>
                  <a:srgbClr val="FFFFFF"/>
                </a:solidFill>
                <a:latin typeface="Raleway"/>
              </a:rPr>
              <a:t> </a:t>
            </a:r>
            <a:r>
              <a:rPr lang="en-US" sz="2100" dirty="0" err="1">
                <a:solidFill>
                  <a:srgbClr val="FFFFFF"/>
                </a:solidFill>
                <a:latin typeface="Raleway"/>
              </a:rPr>
              <a:t>iki</a:t>
            </a:r>
            <a:r>
              <a:rPr lang="en-US" sz="2100" dirty="0">
                <a:solidFill>
                  <a:srgbClr val="FFFFFF"/>
                </a:solidFill>
                <a:latin typeface="Raleway"/>
              </a:rPr>
              <a:t> </a:t>
            </a:r>
            <a:r>
              <a:rPr lang="en-US" sz="2100" dirty="0" err="1">
                <a:solidFill>
                  <a:srgbClr val="FFFFFF"/>
                </a:solidFill>
                <a:latin typeface="Raleway"/>
              </a:rPr>
              <a:t>gün</a:t>
            </a:r>
            <a:r>
              <a:rPr lang="en-US" sz="2100" dirty="0">
                <a:solidFill>
                  <a:srgbClr val="FFFFFF"/>
                </a:solidFill>
                <a:latin typeface="Raleway"/>
              </a:rPr>
              <a:t> </a:t>
            </a:r>
            <a:r>
              <a:rPr lang="en-US" sz="2100" dirty="0" err="1">
                <a:solidFill>
                  <a:srgbClr val="FFFFFF"/>
                </a:solidFill>
                <a:latin typeface="Raleway"/>
              </a:rPr>
              <a:t>içinde</a:t>
            </a:r>
            <a:r>
              <a:rPr lang="en-US" sz="2100" dirty="0">
                <a:solidFill>
                  <a:srgbClr val="FFFFFF"/>
                </a:solidFill>
                <a:latin typeface="Raleway"/>
              </a:rPr>
              <a:t> </a:t>
            </a:r>
            <a:r>
              <a:rPr lang="en-US" sz="2100" dirty="0" err="1">
                <a:solidFill>
                  <a:srgbClr val="FFFFFF"/>
                </a:solidFill>
                <a:latin typeface="Raleway"/>
              </a:rPr>
              <a:t>dönüş</a:t>
            </a:r>
            <a:r>
              <a:rPr lang="en-US" sz="2100" dirty="0">
                <a:solidFill>
                  <a:srgbClr val="FFFFFF"/>
                </a:solidFill>
                <a:latin typeface="Raleway"/>
              </a:rPr>
              <a:t> </a:t>
            </a:r>
            <a:r>
              <a:rPr lang="en-US" sz="2100" dirty="0" err="1">
                <a:solidFill>
                  <a:srgbClr val="FFFFFF"/>
                </a:solidFill>
                <a:latin typeface="Raleway"/>
              </a:rPr>
              <a:t>sağlıyoruz</a:t>
            </a:r>
            <a:r>
              <a:rPr lang="en-US" sz="2100" dirty="0">
                <a:solidFill>
                  <a:srgbClr val="FFFFFF"/>
                </a:solidFill>
                <a:latin typeface="Raleway"/>
              </a:rPr>
              <a:t>.</a:t>
            </a:r>
          </a:p>
        </p:txBody>
      </p:sp>
      <p:sp>
        <p:nvSpPr>
          <p:cNvPr id="6" name="TextBox 6"/>
          <p:cNvSpPr txBox="1"/>
          <p:nvPr/>
        </p:nvSpPr>
        <p:spPr>
          <a:xfrm>
            <a:off x="1172341" y="1205158"/>
            <a:ext cx="9211552" cy="1786764"/>
          </a:xfrm>
          <a:prstGeom prst="rect">
            <a:avLst/>
          </a:prstGeom>
        </p:spPr>
        <p:txBody>
          <a:bodyPr lIns="0" tIns="0" rIns="0" bIns="0" rtlCol="0" anchor="t">
            <a:spAutoFit/>
          </a:bodyPr>
          <a:lstStyle/>
          <a:p>
            <a:pPr algn="ctr">
              <a:lnSpc>
                <a:spcPts val="4815"/>
              </a:lnSpc>
            </a:pPr>
            <a:r>
              <a:rPr lang="en-US" sz="2799" dirty="0" err="1">
                <a:solidFill>
                  <a:srgbClr val="FFFFFF"/>
                </a:solidFill>
                <a:latin typeface="Alyssum" panose="020B0604020202020204" charset="0"/>
              </a:rPr>
              <a:t>Kanada’da</a:t>
            </a:r>
            <a:r>
              <a:rPr lang="en-US" sz="2799" dirty="0">
                <a:solidFill>
                  <a:srgbClr val="FFFFFF"/>
                </a:solidFill>
                <a:latin typeface="Alyssum" panose="020B0604020202020204" charset="0"/>
              </a:rPr>
              <a:t> yen</a:t>
            </a:r>
            <a:r>
              <a:rPr lang="tr-TR" sz="2799" dirty="0">
                <a:solidFill>
                  <a:srgbClr val="FFFFFF"/>
                </a:solidFill>
                <a:latin typeface="Alyssum" panose="020B0604020202020204" charset="0"/>
              </a:rPr>
              <a:t>İ</a:t>
            </a:r>
            <a:r>
              <a:rPr lang="en-US" sz="2799" dirty="0">
                <a:solidFill>
                  <a:srgbClr val="FFFFFF"/>
                </a:solidFill>
                <a:latin typeface="Alyssum" panose="020B0604020202020204" charset="0"/>
              </a:rPr>
              <a:t> b</a:t>
            </a:r>
            <a:r>
              <a:rPr lang="tr-TR" sz="2799" dirty="0">
                <a:solidFill>
                  <a:srgbClr val="FFFFFF"/>
                </a:solidFill>
                <a:latin typeface="Alyssum" panose="020B0604020202020204" charset="0"/>
              </a:rPr>
              <a:t>İ</a:t>
            </a:r>
            <a:r>
              <a:rPr lang="en-US" sz="2799" dirty="0">
                <a:solidFill>
                  <a:srgbClr val="FFFFFF"/>
                </a:solidFill>
                <a:latin typeface="Alyssum" panose="020B0604020202020204" charset="0"/>
              </a:rPr>
              <a:t>r </a:t>
            </a:r>
            <a:r>
              <a:rPr lang="en-US" sz="2799" dirty="0" err="1">
                <a:solidFill>
                  <a:srgbClr val="FFFFFF"/>
                </a:solidFill>
                <a:latin typeface="Alyssum" panose="020B0604020202020204" charset="0"/>
              </a:rPr>
              <a:t>eğ</a:t>
            </a:r>
            <a:r>
              <a:rPr lang="tr-TR" sz="2799" dirty="0">
                <a:solidFill>
                  <a:srgbClr val="FFFFFF"/>
                </a:solidFill>
                <a:latin typeface="Alyssum" panose="020B0604020202020204" charset="0"/>
              </a:rPr>
              <a:t>İ</a:t>
            </a:r>
            <a:r>
              <a:rPr lang="en-US" sz="2799" dirty="0">
                <a:solidFill>
                  <a:srgbClr val="FFFFFF"/>
                </a:solidFill>
                <a:latin typeface="Alyssum" panose="020B0604020202020204" charset="0"/>
              </a:rPr>
              <a:t>t</a:t>
            </a:r>
            <a:r>
              <a:rPr lang="tr-TR" sz="2799" dirty="0">
                <a:solidFill>
                  <a:srgbClr val="FFFFFF"/>
                </a:solidFill>
                <a:latin typeface="Alyssum" panose="020B0604020202020204" charset="0"/>
              </a:rPr>
              <a:t>İ</a:t>
            </a:r>
            <a:r>
              <a:rPr lang="en-US" sz="2799" dirty="0">
                <a:solidFill>
                  <a:srgbClr val="FFFFFF"/>
                </a:solidFill>
                <a:latin typeface="Alyssum" panose="020B0604020202020204" charset="0"/>
              </a:rPr>
              <a:t>m </a:t>
            </a:r>
            <a:r>
              <a:rPr lang="en-US" sz="2799" dirty="0" err="1">
                <a:solidFill>
                  <a:srgbClr val="FFFFFF"/>
                </a:solidFill>
                <a:latin typeface="Alyssum" panose="020B0604020202020204" charset="0"/>
              </a:rPr>
              <a:t>ve</a:t>
            </a:r>
            <a:r>
              <a:rPr lang="en-US" sz="2799" dirty="0">
                <a:solidFill>
                  <a:srgbClr val="FFFFFF"/>
                </a:solidFill>
                <a:latin typeface="Alyssum" panose="020B0604020202020204" charset="0"/>
              </a:rPr>
              <a:t> </a:t>
            </a:r>
            <a:r>
              <a:rPr lang="en-US" sz="2799" dirty="0" err="1">
                <a:solidFill>
                  <a:srgbClr val="FFFFFF"/>
                </a:solidFill>
                <a:latin typeface="Alyssum" panose="020B0604020202020204" charset="0"/>
              </a:rPr>
              <a:t>kar</a:t>
            </a:r>
            <a:r>
              <a:rPr lang="tr-TR" sz="2799" dirty="0">
                <a:solidFill>
                  <a:srgbClr val="FFFFFF"/>
                </a:solidFill>
                <a:latin typeface="Alyssum" panose="020B0604020202020204" charset="0"/>
              </a:rPr>
              <a:t>İ</a:t>
            </a:r>
            <a:r>
              <a:rPr lang="en-US" sz="2799" dirty="0" err="1">
                <a:solidFill>
                  <a:srgbClr val="FFFFFF"/>
                </a:solidFill>
                <a:latin typeface="Alyssum" panose="020B0604020202020204" charset="0"/>
              </a:rPr>
              <a:t>yer</a:t>
            </a:r>
            <a:r>
              <a:rPr lang="en-US" sz="2799" dirty="0">
                <a:solidFill>
                  <a:srgbClr val="FFFFFF"/>
                </a:solidFill>
                <a:latin typeface="Alyssum" panose="020B0604020202020204" charset="0"/>
              </a:rPr>
              <a:t> </a:t>
            </a:r>
            <a:r>
              <a:rPr lang="en-US" sz="2799" dirty="0" err="1">
                <a:solidFill>
                  <a:srgbClr val="FFFFFF"/>
                </a:solidFill>
                <a:latin typeface="Alyssum" panose="020B0604020202020204" charset="0"/>
              </a:rPr>
              <a:t>fırsatı</a:t>
            </a:r>
            <a:r>
              <a:rPr lang="en-US" sz="2799" dirty="0">
                <a:solidFill>
                  <a:srgbClr val="FFFFFF"/>
                </a:solidFill>
                <a:latin typeface="Alyssum" panose="020B0604020202020204" charset="0"/>
              </a:rPr>
              <a:t> </a:t>
            </a:r>
            <a:r>
              <a:rPr lang="en-US" sz="2799" dirty="0" err="1">
                <a:solidFill>
                  <a:srgbClr val="FFFFFF"/>
                </a:solidFill>
                <a:latin typeface="Alyssum" panose="020B0604020202020204" charset="0"/>
              </a:rPr>
              <a:t>arayan</a:t>
            </a:r>
            <a:r>
              <a:rPr lang="en-US" sz="2799" dirty="0">
                <a:solidFill>
                  <a:srgbClr val="FFFFFF"/>
                </a:solidFill>
                <a:latin typeface="Alyssum" panose="020B0604020202020204" charset="0"/>
              </a:rPr>
              <a:t> b</a:t>
            </a:r>
            <a:r>
              <a:rPr lang="tr-TR" sz="2799" dirty="0">
                <a:solidFill>
                  <a:srgbClr val="FFFFFF"/>
                </a:solidFill>
                <a:latin typeface="Alyssum" panose="020B0604020202020204" charset="0"/>
              </a:rPr>
              <a:t>İ</a:t>
            </a:r>
            <a:r>
              <a:rPr lang="en-US" sz="2799" dirty="0" err="1">
                <a:solidFill>
                  <a:srgbClr val="FFFFFF"/>
                </a:solidFill>
                <a:latin typeface="Alyssum" panose="020B0604020202020204" charset="0"/>
              </a:rPr>
              <a:t>reylere</a:t>
            </a:r>
            <a:r>
              <a:rPr lang="en-US" sz="2799" dirty="0">
                <a:solidFill>
                  <a:srgbClr val="FFFFFF"/>
                </a:solidFill>
                <a:latin typeface="Alyssum" panose="020B0604020202020204" charset="0"/>
              </a:rPr>
              <a:t>, </a:t>
            </a:r>
            <a:r>
              <a:rPr lang="en-US" sz="2799" dirty="0" err="1">
                <a:solidFill>
                  <a:srgbClr val="FFFFFF"/>
                </a:solidFill>
                <a:latin typeface="Alyssum" panose="020B0604020202020204" charset="0"/>
              </a:rPr>
              <a:t>sam</a:t>
            </a:r>
            <a:r>
              <a:rPr lang="tr-TR" sz="2799" dirty="0">
                <a:solidFill>
                  <a:srgbClr val="FFFFFF"/>
                </a:solidFill>
                <a:latin typeface="Alyssum" panose="020B0604020202020204" charset="0"/>
              </a:rPr>
              <a:t>İ</a:t>
            </a:r>
            <a:r>
              <a:rPr lang="en-US" sz="2799" dirty="0">
                <a:solidFill>
                  <a:srgbClr val="FFFFFF"/>
                </a:solidFill>
                <a:latin typeface="Alyssum" panose="020B0604020202020204" charset="0"/>
              </a:rPr>
              <a:t>m</a:t>
            </a:r>
            <a:r>
              <a:rPr lang="tr-TR" sz="2799" dirty="0">
                <a:solidFill>
                  <a:srgbClr val="FFFFFF"/>
                </a:solidFill>
                <a:latin typeface="Alyssum" panose="020B0604020202020204" charset="0"/>
              </a:rPr>
              <a:t>İ</a:t>
            </a:r>
            <a:r>
              <a:rPr lang="en-US" sz="2799" dirty="0">
                <a:solidFill>
                  <a:srgbClr val="FFFFFF"/>
                </a:solidFill>
                <a:latin typeface="Alyssum" panose="020B0604020202020204" charset="0"/>
              </a:rPr>
              <a:t> </a:t>
            </a:r>
            <a:r>
              <a:rPr lang="en-US" sz="2799" dirty="0" err="1">
                <a:solidFill>
                  <a:srgbClr val="FFFFFF"/>
                </a:solidFill>
                <a:latin typeface="Alyssum" panose="020B0604020202020204" charset="0"/>
              </a:rPr>
              <a:t>yaklaşımla</a:t>
            </a:r>
            <a:r>
              <a:rPr lang="en-US" sz="2799" dirty="0">
                <a:solidFill>
                  <a:srgbClr val="FFFFFF"/>
                </a:solidFill>
                <a:latin typeface="Alyssum" panose="020B0604020202020204" charset="0"/>
              </a:rPr>
              <a:t> </a:t>
            </a:r>
            <a:r>
              <a:rPr lang="en-US" sz="2799" dirty="0" err="1">
                <a:solidFill>
                  <a:srgbClr val="FFFFFF"/>
                </a:solidFill>
                <a:latin typeface="Alyssum" panose="020B0604020202020204" charset="0"/>
              </a:rPr>
              <a:t>güçlü</a:t>
            </a:r>
            <a:r>
              <a:rPr lang="en-US" sz="2799" dirty="0">
                <a:solidFill>
                  <a:srgbClr val="FFFFFF"/>
                </a:solidFill>
                <a:latin typeface="Alyssum" panose="020B0604020202020204" charset="0"/>
              </a:rPr>
              <a:t> </a:t>
            </a:r>
            <a:r>
              <a:rPr lang="en-US" sz="2799" dirty="0" err="1">
                <a:solidFill>
                  <a:srgbClr val="FFFFFF"/>
                </a:solidFill>
                <a:latin typeface="Alyssum" panose="020B0604020202020204" charset="0"/>
              </a:rPr>
              <a:t>seçenekler</a:t>
            </a:r>
            <a:r>
              <a:rPr lang="en-US" sz="2799" dirty="0">
                <a:solidFill>
                  <a:srgbClr val="FFFFFF"/>
                </a:solidFill>
                <a:latin typeface="Alyssum" panose="020B0604020202020204" charset="0"/>
              </a:rPr>
              <a:t> </a:t>
            </a:r>
            <a:r>
              <a:rPr lang="en-US" sz="2799" dirty="0" err="1">
                <a:solidFill>
                  <a:srgbClr val="FFFFFF"/>
                </a:solidFill>
                <a:latin typeface="Alyssum" panose="020B0604020202020204" charset="0"/>
              </a:rPr>
              <a:t>sunuyoruz</a:t>
            </a:r>
            <a:r>
              <a:rPr lang="en-US" sz="2799" dirty="0">
                <a:solidFill>
                  <a:srgbClr val="FFFFFF"/>
                </a:solidFill>
                <a:latin typeface="Alyssum" panose="020B0604020202020204"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026008" y="1784257"/>
            <a:ext cx="7518099" cy="2447925"/>
          </a:xfrm>
          <a:prstGeom prst="rect">
            <a:avLst/>
          </a:prstGeom>
        </p:spPr>
        <p:txBody>
          <a:bodyPr lIns="0" tIns="0" rIns="0" bIns="0" rtlCol="0" anchor="t">
            <a:spAutoFit/>
          </a:bodyPr>
          <a:lstStyle/>
          <a:p>
            <a:pPr marL="0" lvl="0" indent="0" algn="l">
              <a:lnSpc>
                <a:spcPts val="9600"/>
              </a:lnSpc>
              <a:spcBef>
                <a:spcPct val="0"/>
              </a:spcBef>
            </a:pPr>
            <a:r>
              <a:rPr lang="en-US" sz="8000">
                <a:solidFill>
                  <a:srgbClr val="380C0F"/>
                </a:solidFill>
                <a:latin typeface="Open Sauce SemiBold Bold"/>
              </a:rPr>
              <a:t>FANSHAWE COLLEGE</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49421" r="45668"/>
          <a:stretch>
            <a:fillRect/>
          </a:stretch>
        </p:blipFill>
        <p:spPr>
          <a:xfrm flipH="1">
            <a:off x="-1596954" y="0"/>
            <a:ext cx="4925837" cy="4560579"/>
          </a:xfrm>
          <a:prstGeom prst="rect">
            <a:avLst/>
          </a:prstGeom>
        </p:spPr>
      </p:pic>
      <p:pic>
        <p:nvPicPr>
          <p:cNvPr id="4" name="Picture 4"/>
          <p:cNvPicPr>
            <a:picLocks noChangeAspect="1"/>
          </p:cNvPicPr>
          <p:nvPr/>
        </p:nvPicPr>
        <p:blipFill>
          <a:blip r:embed="rId4"/>
          <a:srcRect/>
          <a:stretch>
            <a:fillRect/>
          </a:stretch>
        </p:blipFill>
        <p:spPr>
          <a:xfrm>
            <a:off x="9544107" y="1570867"/>
            <a:ext cx="8296582" cy="6616524"/>
          </a:xfrm>
          <a:prstGeom prst="rect">
            <a:avLst/>
          </a:prstGeom>
        </p:spPr>
      </p:pic>
      <p:sp>
        <p:nvSpPr>
          <p:cNvPr id="5" name="TextBox 5"/>
          <p:cNvSpPr txBox="1"/>
          <p:nvPr/>
        </p:nvSpPr>
        <p:spPr>
          <a:xfrm>
            <a:off x="2026008" y="4724101"/>
            <a:ext cx="7518099" cy="3463290"/>
          </a:xfrm>
          <a:prstGeom prst="rect">
            <a:avLst/>
          </a:prstGeom>
        </p:spPr>
        <p:txBody>
          <a:bodyPr lIns="0" tIns="0" rIns="0" bIns="0" rtlCol="0" anchor="t">
            <a:spAutoFit/>
          </a:bodyPr>
          <a:lstStyle/>
          <a:p>
            <a:pPr algn="l">
              <a:lnSpc>
                <a:spcPts val="4649"/>
              </a:lnSpc>
            </a:pPr>
            <a:r>
              <a:rPr lang="en-US" sz="3099">
                <a:solidFill>
                  <a:srgbClr val="990000"/>
                </a:solidFill>
                <a:latin typeface="Open Sauce Light"/>
              </a:rPr>
              <a:t>Fanshawe College, London, Ontario’da yer alan ve aynı bölgede 8 farklı kampüsü olan bir kolejdir.  21.000’den fazla öğrencinin 7.500’ü yabancı olan okulun şuana kadar ortalama 200.000’den fazla mezunu var.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
        <p:cNvGrpSpPr/>
        <p:nvPr/>
      </p:nvGrpSpPr>
      <p:grpSpPr>
        <a:xfrm>
          <a:off x="0" y="0"/>
          <a:ext cx="0" cy="0"/>
          <a:chOff x="0" y="0"/>
          <a:chExt cx="0" cy="0"/>
        </a:xfrm>
      </p:grpSpPr>
      <p:grpSp>
        <p:nvGrpSpPr>
          <p:cNvPr id="2" name="Group 2"/>
          <p:cNvGrpSpPr/>
          <p:nvPr/>
        </p:nvGrpSpPr>
        <p:grpSpPr>
          <a:xfrm>
            <a:off x="9160944" y="0"/>
            <a:ext cx="9127056" cy="10287000"/>
            <a:chOff x="0" y="0"/>
            <a:chExt cx="12169409" cy="13716000"/>
          </a:xfrm>
        </p:grpSpPr>
        <p:pic>
          <p:nvPicPr>
            <p:cNvPr id="3" name="Picture 3"/>
            <p:cNvPicPr>
              <a:picLocks noChangeAspect="1"/>
            </p:cNvPicPr>
            <p:nvPr/>
          </p:nvPicPr>
          <p:blipFill>
            <a:blip r:embed="rId2"/>
            <a:srcRect l="16728" r="16728"/>
            <a:stretch>
              <a:fillRect/>
            </a:stretch>
          </p:blipFill>
          <p:spPr>
            <a:xfrm>
              <a:off x="0" y="0"/>
              <a:ext cx="12169409" cy="13716000"/>
            </a:xfrm>
            <a:prstGeom prst="rect">
              <a:avLst/>
            </a:prstGeom>
          </p:spPr>
        </p:pic>
      </p:grpSp>
      <p:sp>
        <p:nvSpPr>
          <p:cNvPr id="4" name="TextBox 4"/>
          <p:cNvSpPr txBox="1"/>
          <p:nvPr/>
        </p:nvSpPr>
        <p:spPr>
          <a:xfrm>
            <a:off x="1028700" y="2280289"/>
            <a:ext cx="6702556" cy="823068"/>
          </a:xfrm>
          <a:prstGeom prst="rect">
            <a:avLst/>
          </a:prstGeom>
        </p:spPr>
        <p:txBody>
          <a:bodyPr lIns="0" tIns="0" rIns="0" bIns="0" rtlCol="0" anchor="t">
            <a:spAutoFit/>
          </a:bodyPr>
          <a:lstStyle/>
          <a:p>
            <a:pPr>
              <a:lnSpc>
                <a:spcPts val="6511"/>
              </a:lnSpc>
            </a:pPr>
            <a:r>
              <a:rPr lang="en-US" sz="5426">
                <a:solidFill>
                  <a:srgbClr val="FFFFFF"/>
                </a:solidFill>
                <a:latin typeface="Open Sauce SemiBold Bold"/>
              </a:rPr>
              <a:t>LONDON,ONTARIO</a:t>
            </a:r>
          </a:p>
        </p:txBody>
      </p:sp>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828665" y="6096818"/>
            <a:ext cx="323399" cy="323399"/>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49421" r="45668"/>
          <a:stretch>
            <a:fillRect/>
          </a:stretch>
        </p:blipFill>
        <p:spPr>
          <a:xfrm flipH="1">
            <a:off x="-1639991" y="-408851"/>
            <a:ext cx="4925837" cy="4560579"/>
          </a:xfrm>
          <a:prstGeom prst="rect">
            <a:avLst/>
          </a:prstGeom>
        </p:spPr>
      </p:pic>
      <p:sp>
        <p:nvSpPr>
          <p:cNvPr id="7" name="TextBox 7"/>
          <p:cNvSpPr txBox="1"/>
          <p:nvPr/>
        </p:nvSpPr>
        <p:spPr>
          <a:xfrm>
            <a:off x="1028700" y="3500325"/>
            <a:ext cx="7029352" cy="6249671"/>
          </a:xfrm>
          <a:prstGeom prst="rect">
            <a:avLst/>
          </a:prstGeom>
        </p:spPr>
        <p:txBody>
          <a:bodyPr lIns="0" tIns="0" rIns="0" bIns="0" rtlCol="0" anchor="t">
            <a:spAutoFit/>
          </a:bodyPr>
          <a:lstStyle/>
          <a:p>
            <a:pPr>
              <a:lnSpc>
                <a:spcPts val="4159"/>
              </a:lnSpc>
              <a:spcBef>
                <a:spcPct val="0"/>
              </a:spcBef>
            </a:pPr>
            <a:r>
              <a:rPr lang="en-US" sz="2599">
                <a:solidFill>
                  <a:srgbClr val="FFFFFF"/>
                </a:solidFill>
                <a:latin typeface="Open Sauce Light"/>
              </a:rPr>
              <a:t>London şehri, Toronto’ya 2 saat uzaklıkta olan ve Kanada’nın 11. büyük metropolitan şehirlerinden biri olarak bilinir. Ticaret, eğitim, sağlık hizmetleri gibi birçok sektörde önemli bir ekonomik merkezdir. </a:t>
            </a:r>
          </a:p>
          <a:p>
            <a:pPr>
              <a:lnSpc>
                <a:spcPts val="4159"/>
              </a:lnSpc>
              <a:spcBef>
                <a:spcPct val="0"/>
              </a:spcBef>
            </a:pPr>
            <a:endParaRPr lang="en-US" sz="2599">
              <a:solidFill>
                <a:srgbClr val="FFFFFF"/>
              </a:solidFill>
              <a:latin typeface="Open Sauce Light"/>
            </a:endParaRPr>
          </a:p>
          <a:p>
            <a:pPr>
              <a:lnSpc>
                <a:spcPts val="4159"/>
              </a:lnSpc>
              <a:spcBef>
                <a:spcPct val="0"/>
              </a:spcBef>
            </a:pPr>
            <a:r>
              <a:rPr lang="en-US" sz="2599">
                <a:solidFill>
                  <a:srgbClr val="FFFFFF"/>
                </a:solidFill>
                <a:latin typeface="Open Sauce Light"/>
              </a:rPr>
              <a:t>London aynı zamanda University of Western Ontario ve Fanshawe College gibi önemli üniversitelerin de bulunduğu bir eğitim merkezidir. Şehir ayrıca güzel parkları, tarihi yapıları ve kültürel etkinlikleri ile turizm için de popüler bir destinasyondur.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797126" y="3705816"/>
            <a:ext cx="2143584" cy="214358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842028" y="6519115"/>
            <a:ext cx="2053781" cy="205378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36504" y="3018109"/>
            <a:ext cx="7977672" cy="61842"/>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103226" y="3822902"/>
            <a:ext cx="2026498" cy="2026498"/>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147692" y="6590864"/>
            <a:ext cx="1982033" cy="1982033"/>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421277" y="-211527"/>
            <a:ext cx="3340129" cy="1831408"/>
          </a:xfrm>
          <a:prstGeom prst="rect">
            <a:avLst/>
          </a:prstGeom>
        </p:spPr>
      </p:pic>
      <p:grpSp>
        <p:nvGrpSpPr>
          <p:cNvPr id="8" name="Group 8"/>
          <p:cNvGrpSpPr>
            <a:grpSpLocks noChangeAspect="1"/>
          </p:cNvGrpSpPr>
          <p:nvPr/>
        </p:nvGrpSpPr>
        <p:grpSpPr>
          <a:xfrm>
            <a:off x="7544566" y="1351205"/>
            <a:ext cx="1599434" cy="1530493"/>
            <a:chOff x="0" y="0"/>
            <a:chExt cx="1473200" cy="1409700"/>
          </a:xfrm>
        </p:grpSpPr>
        <p:sp>
          <p:nvSpPr>
            <p:cNvPr id="9" name="Freeform 9"/>
            <p:cNvSpPr/>
            <p:nvPr/>
          </p:nvSpPr>
          <p:spPr>
            <a:xfrm>
              <a:off x="0" y="0"/>
              <a:ext cx="1473200" cy="1409700"/>
            </a:xfrm>
            <a:custGeom>
              <a:avLst/>
              <a:gdLst/>
              <a:ahLst/>
              <a:cxnLst/>
              <a:rect l="l" t="t" r="r" b="b"/>
              <a:pathLst>
                <a:path w="1473200" h="1409700">
                  <a:moveTo>
                    <a:pt x="0" y="0"/>
                  </a:moveTo>
                  <a:lnTo>
                    <a:pt x="0" y="1409700"/>
                  </a:lnTo>
                  <a:lnTo>
                    <a:pt x="1473200" y="1409700"/>
                  </a:lnTo>
                  <a:lnTo>
                    <a:pt x="1473200" y="0"/>
                  </a:lnTo>
                  <a:close/>
                </a:path>
              </a:pathLst>
            </a:custGeom>
            <a:blipFill>
              <a:blip r:embed="rId12"/>
              <a:stretch>
                <a:fillRect l="-27447" r="-21690" b="-24324"/>
              </a:stretch>
            </a:blipFill>
          </p:spPr>
        </p:sp>
      </p:grpSp>
      <p:pic>
        <p:nvPicPr>
          <p:cNvPr id="10" name="Picture 10"/>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7688802" y="4958807"/>
            <a:ext cx="2576906" cy="2576906"/>
          </a:xfrm>
          <a:prstGeom prst="rect">
            <a:avLst/>
          </a:prstGeom>
        </p:spPr>
      </p:pic>
      <p:sp>
        <p:nvSpPr>
          <p:cNvPr id="11" name="TextBox 11"/>
          <p:cNvSpPr txBox="1"/>
          <p:nvPr/>
        </p:nvSpPr>
        <p:spPr>
          <a:xfrm>
            <a:off x="10339082" y="4345396"/>
            <a:ext cx="1319518" cy="715581"/>
          </a:xfrm>
          <a:prstGeom prst="rect">
            <a:avLst/>
          </a:prstGeom>
        </p:spPr>
        <p:txBody>
          <a:bodyPr wrap="square" lIns="0" tIns="0" rIns="0" bIns="0" rtlCol="0" anchor="t">
            <a:spAutoFit/>
          </a:bodyPr>
          <a:lstStyle/>
          <a:p>
            <a:pPr algn="l">
              <a:lnSpc>
                <a:spcPts val="6121"/>
              </a:lnSpc>
            </a:pPr>
            <a:r>
              <a:rPr lang="en-US" sz="4372" spc="52" dirty="0">
                <a:solidFill>
                  <a:srgbClr val="FFFFFF"/>
                </a:solidFill>
                <a:latin typeface="Open Sauce SemiBold Bold"/>
              </a:rPr>
              <a:t>94%</a:t>
            </a:r>
          </a:p>
        </p:txBody>
      </p:sp>
      <p:sp>
        <p:nvSpPr>
          <p:cNvPr id="12" name="TextBox 12"/>
          <p:cNvSpPr txBox="1"/>
          <p:nvPr/>
        </p:nvSpPr>
        <p:spPr>
          <a:xfrm>
            <a:off x="10355087" y="7128309"/>
            <a:ext cx="1451731" cy="691023"/>
          </a:xfrm>
          <a:prstGeom prst="rect">
            <a:avLst/>
          </a:prstGeom>
        </p:spPr>
        <p:txBody>
          <a:bodyPr wrap="square" lIns="0" tIns="0" rIns="0" bIns="0" rtlCol="0" anchor="t">
            <a:spAutoFit/>
          </a:bodyPr>
          <a:lstStyle/>
          <a:p>
            <a:pPr algn="l">
              <a:lnSpc>
                <a:spcPts val="5864"/>
              </a:lnSpc>
            </a:pPr>
            <a:r>
              <a:rPr lang="en-US" sz="4189" spc="50" dirty="0">
                <a:solidFill>
                  <a:srgbClr val="FFFFFF"/>
                </a:solidFill>
                <a:latin typeface="Open Sauce SemiBold Bold"/>
              </a:rPr>
              <a:t>69%</a:t>
            </a:r>
          </a:p>
        </p:txBody>
      </p:sp>
      <p:sp>
        <p:nvSpPr>
          <p:cNvPr id="13" name="TextBox 13"/>
          <p:cNvSpPr txBox="1"/>
          <p:nvPr/>
        </p:nvSpPr>
        <p:spPr>
          <a:xfrm>
            <a:off x="6565649" y="4432389"/>
            <a:ext cx="1175910" cy="679673"/>
          </a:xfrm>
          <a:prstGeom prst="rect">
            <a:avLst/>
          </a:prstGeom>
        </p:spPr>
        <p:txBody>
          <a:bodyPr wrap="square" lIns="0" tIns="0" rIns="0" bIns="0" rtlCol="0" anchor="t">
            <a:spAutoFit/>
          </a:bodyPr>
          <a:lstStyle/>
          <a:p>
            <a:pPr algn="l">
              <a:lnSpc>
                <a:spcPts val="5786"/>
              </a:lnSpc>
            </a:pPr>
            <a:r>
              <a:rPr lang="en-US" sz="4133" spc="49" dirty="0">
                <a:solidFill>
                  <a:srgbClr val="FFFFFF"/>
                </a:solidFill>
                <a:latin typeface="Open Sauce SemiBold Bold"/>
              </a:rPr>
              <a:t>80%</a:t>
            </a:r>
          </a:p>
        </p:txBody>
      </p:sp>
      <p:sp>
        <p:nvSpPr>
          <p:cNvPr id="14" name="TextBox 14"/>
          <p:cNvSpPr txBox="1"/>
          <p:nvPr/>
        </p:nvSpPr>
        <p:spPr>
          <a:xfrm>
            <a:off x="6636702" y="7185306"/>
            <a:ext cx="1288097" cy="667427"/>
          </a:xfrm>
          <a:prstGeom prst="rect">
            <a:avLst/>
          </a:prstGeom>
        </p:spPr>
        <p:txBody>
          <a:bodyPr wrap="square" lIns="0" tIns="0" rIns="0" bIns="0" rtlCol="0" anchor="t">
            <a:spAutoFit/>
          </a:bodyPr>
          <a:lstStyle/>
          <a:p>
            <a:pPr algn="l">
              <a:lnSpc>
                <a:spcPts val="5659"/>
              </a:lnSpc>
            </a:pPr>
            <a:r>
              <a:rPr lang="en-US" sz="4042" spc="48" dirty="0">
                <a:solidFill>
                  <a:srgbClr val="FFFFFF"/>
                </a:solidFill>
                <a:latin typeface="Open Sauce SemiBold Bold"/>
              </a:rPr>
              <a:t>88%</a:t>
            </a:r>
          </a:p>
        </p:txBody>
      </p:sp>
      <p:sp>
        <p:nvSpPr>
          <p:cNvPr id="15" name="TextBox 15"/>
          <p:cNvSpPr txBox="1"/>
          <p:nvPr/>
        </p:nvSpPr>
        <p:spPr>
          <a:xfrm>
            <a:off x="948517" y="6738165"/>
            <a:ext cx="4640359" cy="1226288"/>
          </a:xfrm>
          <a:prstGeom prst="rect">
            <a:avLst/>
          </a:prstGeom>
        </p:spPr>
        <p:txBody>
          <a:bodyPr lIns="0" tIns="0" rIns="0" bIns="0" rtlCol="0" anchor="t">
            <a:spAutoFit/>
          </a:bodyPr>
          <a:lstStyle/>
          <a:p>
            <a:pPr algn="l">
              <a:lnSpc>
                <a:spcPts val="4958"/>
              </a:lnSpc>
            </a:pPr>
            <a:r>
              <a:rPr lang="en-US" sz="3542">
                <a:solidFill>
                  <a:srgbClr val="000001"/>
                </a:solidFill>
                <a:latin typeface="Open Sauce Bold"/>
              </a:rPr>
              <a:t>Mezunların İş Bulma Oranı</a:t>
            </a:r>
          </a:p>
        </p:txBody>
      </p:sp>
      <p:sp>
        <p:nvSpPr>
          <p:cNvPr id="16" name="TextBox 16"/>
          <p:cNvSpPr txBox="1"/>
          <p:nvPr/>
        </p:nvSpPr>
        <p:spPr>
          <a:xfrm>
            <a:off x="12365632" y="6708171"/>
            <a:ext cx="4322167" cy="645241"/>
          </a:xfrm>
          <a:prstGeom prst="rect">
            <a:avLst/>
          </a:prstGeom>
        </p:spPr>
        <p:txBody>
          <a:bodyPr wrap="square" lIns="0" tIns="0" rIns="0" bIns="0" rtlCol="0" anchor="t">
            <a:spAutoFit/>
          </a:bodyPr>
          <a:lstStyle/>
          <a:p>
            <a:pPr algn="l">
              <a:lnSpc>
                <a:spcPts val="5522"/>
              </a:lnSpc>
            </a:pPr>
            <a:r>
              <a:rPr lang="en-US" sz="3944" dirty="0" err="1">
                <a:solidFill>
                  <a:srgbClr val="000001"/>
                </a:solidFill>
                <a:latin typeface="Open Sauce Bold"/>
              </a:rPr>
              <a:t>Mezuniyet</a:t>
            </a:r>
            <a:r>
              <a:rPr lang="en-US" sz="3944" dirty="0">
                <a:solidFill>
                  <a:srgbClr val="000001"/>
                </a:solidFill>
                <a:latin typeface="Open Sauce Bold"/>
              </a:rPr>
              <a:t> </a:t>
            </a:r>
            <a:r>
              <a:rPr lang="en-US" sz="3944" dirty="0" err="1">
                <a:solidFill>
                  <a:srgbClr val="000001"/>
                </a:solidFill>
                <a:latin typeface="Open Sauce Bold"/>
              </a:rPr>
              <a:t>Oranı</a:t>
            </a:r>
            <a:endParaRPr lang="en-US" sz="3944" dirty="0">
              <a:solidFill>
                <a:srgbClr val="000001"/>
              </a:solidFill>
              <a:latin typeface="Open Sauce Bold"/>
            </a:endParaRPr>
          </a:p>
        </p:txBody>
      </p:sp>
      <p:sp>
        <p:nvSpPr>
          <p:cNvPr id="17" name="TextBox 17"/>
          <p:cNvSpPr txBox="1"/>
          <p:nvPr/>
        </p:nvSpPr>
        <p:spPr>
          <a:xfrm>
            <a:off x="12408492" y="4182106"/>
            <a:ext cx="4490900" cy="652522"/>
          </a:xfrm>
          <a:prstGeom prst="rect">
            <a:avLst/>
          </a:prstGeom>
        </p:spPr>
        <p:txBody>
          <a:bodyPr lIns="0" tIns="0" rIns="0" bIns="0" rtlCol="0" anchor="t">
            <a:spAutoFit/>
          </a:bodyPr>
          <a:lstStyle/>
          <a:p>
            <a:pPr algn="l">
              <a:lnSpc>
                <a:spcPts val="5340"/>
              </a:lnSpc>
            </a:pPr>
            <a:r>
              <a:rPr lang="en-US" sz="3814">
                <a:solidFill>
                  <a:srgbClr val="000001"/>
                </a:solidFill>
                <a:latin typeface="Open Sauce Bold"/>
              </a:rPr>
              <a:t>Çalışan Memnuniyeti</a:t>
            </a:r>
          </a:p>
        </p:txBody>
      </p:sp>
      <p:sp>
        <p:nvSpPr>
          <p:cNvPr id="18" name="TextBox 18"/>
          <p:cNvSpPr txBox="1"/>
          <p:nvPr/>
        </p:nvSpPr>
        <p:spPr>
          <a:xfrm>
            <a:off x="948517" y="7907303"/>
            <a:ext cx="3976824" cy="979200"/>
          </a:xfrm>
          <a:prstGeom prst="rect">
            <a:avLst/>
          </a:prstGeom>
        </p:spPr>
        <p:txBody>
          <a:bodyPr lIns="0" tIns="0" rIns="0" bIns="0" rtlCol="0" anchor="t">
            <a:spAutoFit/>
          </a:bodyPr>
          <a:lstStyle/>
          <a:p>
            <a:pPr algn="l">
              <a:lnSpc>
                <a:spcPts val="3964"/>
              </a:lnSpc>
            </a:pPr>
            <a:r>
              <a:rPr lang="en-US" sz="2832">
                <a:solidFill>
                  <a:srgbClr val="E32124"/>
                </a:solidFill>
                <a:latin typeface="Open Sauce Bold"/>
              </a:rPr>
              <a:t>Eyalet ortalamasından %2 daha fazla.</a:t>
            </a:r>
          </a:p>
        </p:txBody>
      </p:sp>
      <p:sp>
        <p:nvSpPr>
          <p:cNvPr id="19" name="TextBox 19"/>
          <p:cNvSpPr txBox="1"/>
          <p:nvPr/>
        </p:nvSpPr>
        <p:spPr>
          <a:xfrm>
            <a:off x="12408492" y="7398579"/>
            <a:ext cx="4920886" cy="1093452"/>
          </a:xfrm>
          <a:prstGeom prst="rect">
            <a:avLst/>
          </a:prstGeom>
        </p:spPr>
        <p:txBody>
          <a:bodyPr lIns="0" tIns="0" rIns="0" bIns="0" rtlCol="0" anchor="t">
            <a:spAutoFit/>
          </a:bodyPr>
          <a:lstStyle/>
          <a:p>
            <a:pPr algn="l">
              <a:lnSpc>
                <a:spcPts val="4415"/>
              </a:lnSpc>
            </a:pPr>
            <a:r>
              <a:rPr lang="en-US" sz="3153">
                <a:solidFill>
                  <a:srgbClr val="E32124"/>
                </a:solidFill>
                <a:latin typeface="Open Sauce Bold"/>
              </a:rPr>
              <a:t>Eyalet ortalamasından %2 daha fazla.</a:t>
            </a:r>
          </a:p>
        </p:txBody>
      </p:sp>
      <p:sp>
        <p:nvSpPr>
          <p:cNvPr id="20" name="TextBox 20"/>
          <p:cNvSpPr txBox="1"/>
          <p:nvPr/>
        </p:nvSpPr>
        <p:spPr>
          <a:xfrm>
            <a:off x="936504" y="877759"/>
            <a:ext cx="6531096" cy="2003939"/>
          </a:xfrm>
          <a:prstGeom prst="rect">
            <a:avLst/>
          </a:prstGeom>
        </p:spPr>
        <p:txBody>
          <a:bodyPr wrap="square" lIns="0" tIns="0" rIns="0" bIns="0" rtlCol="0" anchor="t">
            <a:spAutoFit/>
          </a:bodyPr>
          <a:lstStyle/>
          <a:p>
            <a:pPr algn="l">
              <a:lnSpc>
                <a:spcPts val="7690"/>
              </a:lnSpc>
            </a:pPr>
            <a:r>
              <a:rPr lang="en-US" sz="7554" dirty="0">
                <a:solidFill>
                  <a:srgbClr val="000001"/>
                </a:solidFill>
                <a:latin typeface="Open Sauce Bold"/>
              </a:rPr>
              <a:t>NEDEN FANSHAWE?</a:t>
            </a:r>
          </a:p>
        </p:txBody>
      </p:sp>
      <p:sp>
        <p:nvSpPr>
          <p:cNvPr id="21" name="TextBox 21"/>
          <p:cNvSpPr txBox="1"/>
          <p:nvPr/>
        </p:nvSpPr>
        <p:spPr>
          <a:xfrm>
            <a:off x="948517" y="4085052"/>
            <a:ext cx="4143548" cy="1318437"/>
          </a:xfrm>
          <a:prstGeom prst="rect">
            <a:avLst/>
          </a:prstGeom>
        </p:spPr>
        <p:txBody>
          <a:bodyPr lIns="0" tIns="0" rIns="0" bIns="0" rtlCol="0" anchor="t">
            <a:spAutoFit/>
          </a:bodyPr>
          <a:lstStyle/>
          <a:p>
            <a:pPr algn="l">
              <a:lnSpc>
                <a:spcPts val="5349"/>
              </a:lnSpc>
            </a:pPr>
            <a:r>
              <a:rPr lang="en-US" sz="3820">
                <a:solidFill>
                  <a:srgbClr val="000001"/>
                </a:solidFill>
                <a:latin typeface="Open Sauce Bold"/>
              </a:rPr>
              <a:t>Öğrenci Memnuniyeti</a:t>
            </a:r>
          </a:p>
        </p:txBody>
      </p:sp>
      <p:pic>
        <p:nvPicPr>
          <p:cNvPr id="22" name="Picture 2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659313" y="8608440"/>
            <a:ext cx="3340129" cy="183140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600633" y="4048769"/>
            <a:ext cx="6167027" cy="0"/>
          </a:xfrm>
          <a:prstGeom prst="line">
            <a:avLst/>
          </a:prstGeom>
          <a:ln w="28575" cap="flat">
            <a:solidFill>
              <a:srgbClr val="D00006"/>
            </a:solidFill>
            <a:prstDash val="solid"/>
            <a:headEnd type="none" w="sm" len="sm"/>
            <a:tailEnd type="none" w="sm" len="sm"/>
          </a:ln>
        </p:spPr>
      </p:sp>
      <p:sp>
        <p:nvSpPr>
          <p:cNvPr id="3" name="AutoShape 3"/>
          <p:cNvSpPr/>
          <p:nvPr/>
        </p:nvSpPr>
        <p:spPr>
          <a:xfrm>
            <a:off x="2473385" y="7274892"/>
            <a:ext cx="6167027" cy="0"/>
          </a:xfrm>
          <a:prstGeom prst="line">
            <a:avLst/>
          </a:prstGeom>
          <a:ln w="28575" cap="flat">
            <a:solidFill>
              <a:srgbClr val="D00006"/>
            </a:solidFill>
            <a:prstDash val="solid"/>
            <a:headEnd type="none" w="sm" len="sm"/>
            <a:tailEnd type="none" w="sm" len="sm"/>
          </a:ln>
        </p:spPr>
      </p:sp>
      <p:sp>
        <p:nvSpPr>
          <p:cNvPr id="4" name="AutoShape 4"/>
          <p:cNvSpPr/>
          <p:nvPr/>
        </p:nvSpPr>
        <p:spPr>
          <a:xfrm>
            <a:off x="11679435" y="7152724"/>
            <a:ext cx="6167027" cy="0"/>
          </a:xfrm>
          <a:prstGeom prst="line">
            <a:avLst/>
          </a:prstGeom>
          <a:ln w="28575" cap="flat">
            <a:solidFill>
              <a:srgbClr val="D00006"/>
            </a:solidFill>
            <a:prstDash val="solid"/>
            <a:headEnd type="none" w="sm" len="sm"/>
            <a:tailEnd type="none" w="sm" len="sm"/>
          </a:ln>
        </p:spPr>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91206" y="7119820"/>
            <a:ext cx="1737020" cy="1943518"/>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465935" y="3867208"/>
            <a:ext cx="1735607" cy="1868756"/>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539712" y="6911405"/>
            <a:ext cx="1962836" cy="1948115"/>
          </a:xfrm>
          <a:prstGeom prst="rect">
            <a:avLst/>
          </a:prstGeom>
        </p:spPr>
      </p:pic>
      <p:sp>
        <p:nvSpPr>
          <p:cNvPr id="8" name="TextBox 8"/>
          <p:cNvSpPr txBox="1"/>
          <p:nvPr/>
        </p:nvSpPr>
        <p:spPr>
          <a:xfrm>
            <a:off x="2623717" y="260456"/>
            <a:ext cx="13734249" cy="2371552"/>
          </a:xfrm>
          <a:prstGeom prst="rect">
            <a:avLst/>
          </a:prstGeom>
        </p:spPr>
        <p:txBody>
          <a:bodyPr lIns="0" tIns="0" rIns="0" bIns="0" rtlCol="0" anchor="t">
            <a:spAutoFit/>
          </a:bodyPr>
          <a:lstStyle/>
          <a:p>
            <a:pPr algn="ctr">
              <a:lnSpc>
                <a:spcPts val="9459"/>
              </a:lnSpc>
            </a:pPr>
            <a:r>
              <a:rPr lang="en-US" sz="6756">
                <a:solidFill>
                  <a:srgbClr val="D00006"/>
                </a:solidFill>
                <a:latin typeface="Raleway Bold"/>
              </a:rPr>
              <a:t>ESL + CAREER EXPLORATION PROGRAM</a:t>
            </a:r>
          </a:p>
        </p:txBody>
      </p:sp>
      <p:sp>
        <p:nvSpPr>
          <p:cNvPr id="9" name="TextBox 9"/>
          <p:cNvSpPr txBox="1"/>
          <p:nvPr/>
        </p:nvSpPr>
        <p:spPr>
          <a:xfrm>
            <a:off x="6600633" y="3369822"/>
            <a:ext cx="7221431" cy="523874"/>
          </a:xfrm>
          <a:prstGeom prst="rect">
            <a:avLst/>
          </a:prstGeom>
        </p:spPr>
        <p:txBody>
          <a:bodyPr lIns="0" tIns="0" rIns="0" bIns="0" rtlCol="0" anchor="t">
            <a:spAutoFit/>
          </a:bodyPr>
          <a:lstStyle/>
          <a:p>
            <a:pPr>
              <a:lnSpc>
                <a:spcPts val="4200"/>
              </a:lnSpc>
            </a:pPr>
            <a:r>
              <a:rPr lang="en-US" sz="3000">
                <a:solidFill>
                  <a:srgbClr val="D00006"/>
                </a:solidFill>
                <a:latin typeface="Glacial Indifference Bold"/>
              </a:rPr>
              <a:t>ENGLISH AS A SECOND LANGUAGE (ESL)</a:t>
            </a:r>
          </a:p>
        </p:txBody>
      </p:sp>
      <p:sp>
        <p:nvSpPr>
          <p:cNvPr id="10" name="TextBox 10"/>
          <p:cNvSpPr txBox="1"/>
          <p:nvPr/>
        </p:nvSpPr>
        <p:spPr>
          <a:xfrm>
            <a:off x="6600633" y="4182119"/>
            <a:ext cx="6167027" cy="1553845"/>
          </a:xfrm>
          <a:prstGeom prst="rect">
            <a:avLst/>
          </a:prstGeom>
        </p:spPr>
        <p:txBody>
          <a:bodyPr lIns="0" tIns="0" rIns="0" bIns="0" rtlCol="0" anchor="t">
            <a:spAutoFit/>
          </a:bodyPr>
          <a:lstStyle/>
          <a:p>
            <a:pPr>
              <a:lnSpc>
                <a:spcPts val="3079"/>
              </a:lnSpc>
            </a:pPr>
            <a:r>
              <a:rPr lang="en-US" sz="2199">
                <a:solidFill>
                  <a:srgbClr val="000000"/>
                </a:solidFill>
                <a:latin typeface="Raleway Bold"/>
              </a:rPr>
              <a:t>Programın içinde haftada 15 saatlik İngilizce eğitimi bulunmaktadır. Öğrenciler gramer, okuma, yazma, dinleme, konuşma ve telaffuz becerilerini geliştirir.</a:t>
            </a:r>
          </a:p>
        </p:txBody>
      </p:sp>
      <p:sp>
        <p:nvSpPr>
          <p:cNvPr id="11" name="TextBox 11"/>
          <p:cNvSpPr txBox="1"/>
          <p:nvPr/>
        </p:nvSpPr>
        <p:spPr>
          <a:xfrm>
            <a:off x="2473385" y="6595945"/>
            <a:ext cx="6167027" cy="523874"/>
          </a:xfrm>
          <a:prstGeom prst="rect">
            <a:avLst/>
          </a:prstGeom>
        </p:spPr>
        <p:txBody>
          <a:bodyPr lIns="0" tIns="0" rIns="0" bIns="0" rtlCol="0" anchor="t">
            <a:spAutoFit/>
          </a:bodyPr>
          <a:lstStyle/>
          <a:p>
            <a:pPr>
              <a:lnSpc>
                <a:spcPts val="4200"/>
              </a:lnSpc>
            </a:pPr>
            <a:r>
              <a:rPr lang="en-US" sz="3000">
                <a:solidFill>
                  <a:srgbClr val="D00006"/>
                </a:solidFill>
                <a:latin typeface="Glacial Indifference Bold"/>
              </a:rPr>
              <a:t>KARİYER SEÇENEKLERİNİ KEŞFET</a:t>
            </a:r>
          </a:p>
        </p:txBody>
      </p:sp>
      <p:sp>
        <p:nvSpPr>
          <p:cNvPr id="12" name="TextBox 12"/>
          <p:cNvSpPr txBox="1"/>
          <p:nvPr/>
        </p:nvSpPr>
        <p:spPr>
          <a:xfrm>
            <a:off x="2473385" y="7408242"/>
            <a:ext cx="6167027" cy="2334895"/>
          </a:xfrm>
          <a:prstGeom prst="rect">
            <a:avLst/>
          </a:prstGeom>
        </p:spPr>
        <p:txBody>
          <a:bodyPr lIns="0" tIns="0" rIns="0" bIns="0" rtlCol="0" anchor="t">
            <a:spAutoFit/>
          </a:bodyPr>
          <a:lstStyle/>
          <a:p>
            <a:pPr>
              <a:lnSpc>
                <a:spcPts val="3079"/>
              </a:lnSpc>
            </a:pPr>
            <a:r>
              <a:rPr lang="en-US" sz="2199">
                <a:solidFill>
                  <a:srgbClr val="000000"/>
                </a:solidFill>
                <a:latin typeface="Raleway Bold"/>
              </a:rPr>
              <a:t>Öğrenciler Fanshawe College'daki akademik programlar ve kariyer tanıtımları sayesinde farklı endüstri alanları hakkında bilgi sahibi olur. Turlar, konferanslar, endüstri profesyonelleri tarafından yapılan sunumlar ve daha fazlası!</a:t>
            </a:r>
          </a:p>
        </p:txBody>
      </p:sp>
      <p:sp>
        <p:nvSpPr>
          <p:cNvPr id="13" name="TextBox 13"/>
          <p:cNvSpPr txBox="1"/>
          <p:nvPr/>
        </p:nvSpPr>
        <p:spPr>
          <a:xfrm>
            <a:off x="11679435" y="6473778"/>
            <a:ext cx="6167027" cy="523874"/>
          </a:xfrm>
          <a:prstGeom prst="rect">
            <a:avLst/>
          </a:prstGeom>
        </p:spPr>
        <p:txBody>
          <a:bodyPr lIns="0" tIns="0" rIns="0" bIns="0" rtlCol="0" anchor="t">
            <a:spAutoFit/>
          </a:bodyPr>
          <a:lstStyle/>
          <a:p>
            <a:pPr>
              <a:lnSpc>
                <a:spcPts val="4200"/>
              </a:lnSpc>
            </a:pPr>
            <a:r>
              <a:rPr lang="en-US" sz="3000">
                <a:solidFill>
                  <a:srgbClr val="D00006"/>
                </a:solidFill>
                <a:latin typeface="Glacial Indifference Bold"/>
              </a:rPr>
              <a:t>KANADA KÜLTÜRÜ</a:t>
            </a:r>
          </a:p>
        </p:txBody>
      </p:sp>
      <p:sp>
        <p:nvSpPr>
          <p:cNvPr id="14" name="TextBox 14"/>
          <p:cNvSpPr txBox="1"/>
          <p:nvPr/>
        </p:nvSpPr>
        <p:spPr>
          <a:xfrm>
            <a:off x="11679435" y="7286074"/>
            <a:ext cx="6167027" cy="1944370"/>
          </a:xfrm>
          <a:prstGeom prst="rect">
            <a:avLst/>
          </a:prstGeom>
        </p:spPr>
        <p:txBody>
          <a:bodyPr lIns="0" tIns="0" rIns="0" bIns="0" rtlCol="0" anchor="t">
            <a:spAutoFit/>
          </a:bodyPr>
          <a:lstStyle/>
          <a:p>
            <a:pPr>
              <a:lnSpc>
                <a:spcPts val="3079"/>
              </a:lnSpc>
            </a:pPr>
            <a:r>
              <a:rPr lang="en-US" sz="2199">
                <a:solidFill>
                  <a:srgbClr val="000000"/>
                </a:solidFill>
                <a:latin typeface="Raleway Bold"/>
              </a:rPr>
              <a:t>Fanshawe, öğleden sonra aktiviteleri ve hafta sonu gezileri aracılığıyla Kanada kültürünü tanıtıyor. Toronto şehir turu ve Niagara Şelalesi gezisi gibi Kanada'nın en popüler noktalarını görme imkanı da mevcut.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598413" y="525203"/>
            <a:ext cx="11256501" cy="9667560"/>
            <a:chOff x="0" y="0"/>
            <a:chExt cx="6639814" cy="5702554"/>
          </a:xfrm>
        </p:grpSpPr>
        <p:sp>
          <p:nvSpPr>
            <p:cNvPr id="3" name="Freeform 3"/>
            <p:cNvSpPr/>
            <p:nvPr/>
          </p:nvSpPr>
          <p:spPr>
            <a:xfrm>
              <a:off x="63500" y="63500"/>
              <a:ext cx="6512814" cy="215900"/>
            </a:xfrm>
            <a:custGeom>
              <a:avLst/>
              <a:gdLst/>
              <a:ahLst/>
              <a:cxnLst/>
              <a:rect l="l" t="t" r="r" b="b"/>
              <a:pathLst>
                <a:path w="6512814" h="215900">
                  <a:moveTo>
                    <a:pt x="0" y="0"/>
                  </a:moveTo>
                  <a:lnTo>
                    <a:pt x="971550" y="0"/>
                  </a:lnTo>
                  <a:lnTo>
                    <a:pt x="971550" y="215900"/>
                  </a:lnTo>
                  <a:lnTo>
                    <a:pt x="0" y="215900"/>
                  </a:lnTo>
                  <a:close/>
                  <a:moveTo>
                    <a:pt x="971550" y="0"/>
                  </a:moveTo>
                  <a:lnTo>
                    <a:pt x="2818638" y="0"/>
                  </a:lnTo>
                  <a:lnTo>
                    <a:pt x="2818638" y="215900"/>
                  </a:lnTo>
                  <a:lnTo>
                    <a:pt x="971550" y="215900"/>
                  </a:lnTo>
                  <a:close/>
                  <a:moveTo>
                    <a:pt x="2818638" y="0"/>
                  </a:moveTo>
                  <a:lnTo>
                    <a:pt x="4665726" y="0"/>
                  </a:lnTo>
                  <a:lnTo>
                    <a:pt x="4665726" y="215900"/>
                  </a:lnTo>
                  <a:lnTo>
                    <a:pt x="2818638" y="215900"/>
                  </a:lnTo>
                  <a:close/>
                  <a:moveTo>
                    <a:pt x="4665726" y="0"/>
                  </a:moveTo>
                  <a:lnTo>
                    <a:pt x="6512814" y="0"/>
                  </a:lnTo>
                  <a:lnTo>
                    <a:pt x="6512814" y="215900"/>
                  </a:lnTo>
                  <a:lnTo>
                    <a:pt x="4665726" y="215900"/>
                  </a:lnTo>
                  <a:close/>
                </a:path>
              </a:pathLst>
            </a:custGeom>
            <a:solidFill>
              <a:srgbClr val="E02726"/>
            </a:solidFill>
          </p:spPr>
        </p:sp>
        <p:sp>
          <p:nvSpPr>
            <p:cNvPr id="4" name="Freeform 4"/>
            <p:cNvSpPr/>
            <p:nvPr/>
          </p:nvSpPr>
          <p:spPr>
            <a:xfrm>
              <a:off x="2878963" y="63500"/>
              <a:ext cx="6350" cy="215900"/>
            </a:xfrm>
            <a:custGeom>
              <a:avLst/>
              <a:gdLst/>
              <a:ahLst/>
              <a:cxnLst/>
              <a:rect l="l" t="t" r="r" b="b"/>
              <a:pathLst>
                <a:path w="6350" h="215900">
                  <a:moveTo>
                    <a:pt x="0" y="215900"/>
                  </a:moveTo>
                  <a:lnTo>
                    <a:pt x="0" y="0"/>
                  </a:lnTo>
                  <a:lnTo>
                    <a:pt x="6350" y="0"/>
                  </a:lnTo>
                  <a:lnTo>
                    <a:pt x="6350" y="215900"/>
                  </a:lnTo>
                  <a:close/>
                </a:path>
              </a:pathLst>
            </a:custGeom>
            <a:solidFill>
              <a:srgbClr val="FFFFFF"/>
            </a:solidFill>
          </p:spPr>
        </p:sp>
        <p:sp>
          <p:nvSpPr>
            <p:cNvPr id="5" name="Freeform 5"/>
            <p:cNvSpPr/>
            <p:nvPr/>
          </p:nvSpPr>
          <p:spPr>
            <a:xfrm>
              <a:off x="4726051" y="63500"/>
              <a:ext cx="6350" cy="215900"/>
            </a:xfrm>
            <a:custGeom>
              <a:avLst/>
              <a:gdLst/>
              <a:ahLst/>
              <a:cxnLst/>
              <a:rect l="l" t="t" r="r" b="b"/>
              <a:pathLst>
                <a:path w="6350" h="215900">
                  <a:moveTo>
                    <a:pt x="0" y="215900"/>
                  </a:moveTo>
                  <a:lnTo>
                    <a:pt x="0" y="0"/>
                  </a:lnTo>
                  <a:lnTo>
                    <a:pt x="6350" y="0"/>
                  </a:lnTo>
                  <a:lnTo>
                    <a:pt x="6350" y="215900"/>
                  </a:lnTo>
                  <a:close/>
                </a:path>
              </a:pathLst>
            </a:custGeom>
            <a:solidFill>
              <a:srgbClr val="FFFFFF"/>
            </a:solidFill>
          </p:spPr>
        </p:sp>
        <p:sp>
          <p:nvSpPr>
            <p:cNvPr id="6" name="Freeform 6"/>
            <p:cNvSpPr/>
            <p:nvPr/>
          </p:nvSpPr>
          <p:spPr>
            <a:xfrm>
              <a:off x="2878963" y="279400"/>
              <a:ext cx="6350" cy="864743"/>
            </a:xfrm>
            <a:custGeom>
              <a:avLst/>
              <a:gdLst/>
              <a:ahLst/>
              <a:cxnLst/>
              <a:rect l="l" t="t" r="r" b="b"/>
              <a:pathLst>
                <a:path w="6350" h="864743">
                  <a:moveTo>
                    <a:pt x="0" y="864743"/>
                  </a:moveTo>
                  <a:lnTo>
                    <a:pt x="0" y="0"/>
                  </a:lnTo>
                  <a:lnTo>
                    <a:pt x="6350" y="0"/>
                  </a:lnTo>
                  <a:lnTo>
                    <a:pt x="6350" y="864743"/>
                  </a:lnTo>
                  <a:close/>
                </a:path>
              </a:pathLst>
            </a:custGeom>
            <a:solidFill>
              <a:srgbClr val="C9CACC"/>
            </a:solidFill>
          </p:spPr>
        </p:sp>
        <p:sp>
          <p:nvSpPr>
            <p:cNvPr id="7" name="Freeform 7"/>
            <p:cNvSpPr/>
            <p:nvPr/>
          </p:nvSpPr>
          <p:spPr>
            <a:xfrm>
              <a:off x="4726051" y="279400"/>
              <a:ext cx="6350" cy="864743"/>
            </a:xfrm>
            <a:custGeom>
              <a:avLst/>
              <a:gdLst/>
              <a:ahLst/>
              <a:cxnLst/>
              <a:rect l="l" t="t" r="r" b="b"/>
              <a:pathLst>
                <a:path w="6350" h="864743">
                  <a:moveTo>
                    <a:pt x="0" y="864743"/>
                  </a:moveTo>
                  <a:lnTo>
                    <a:pt x="0" y="0"/>
                  </a:lnTo>
                  <a:lnTo>
                    <a:pt x="6350" y="0"/>
                  </a:lnTo>
                  <a:lnTo>
                    <a:pt x="6350" y="864743"/>
                  </a:lnTo>
                  <a:close/>
                </a:path>
              </a:pathLst>
            </a:custGeom>
            <a:solidFill>
              <a:srgbClr val="C9CACC"/>
            </a:solidFill>
          </p:spPr>
        </p:sp>
        <p:sp>
          <p:nvSpPr>
            <p:cNvPr id="8" name="Freeform 8"/>
            <p:cNvSpPr/>
            <p:nvPr/>
          </p:nvSpPr>
          <p:spPr>
            <a:xfrm>
              <a:off x="2878963" y="1150493"/>
              <a:ext cx="6350" cy="850900"/>
            </a:xfrm>
            <a:custGeom>
              <a:avLst/>
              <a:gdLst/>
              <a:ahLst/>
              <a:cxnLst/>
              <a:rect l="l" t="t" r="r" b="b"/>
              <a:pathLst>
                <a:path w="6350" h="850900">
                  <a:moveTo>
                    <a:pt x="0" y="850900"/>
                  </a:moveTo>
                  <a:lnTo>
                    <a:pt x="0" y="0"/>
                  </a:lnTo>
                  <a:lnTo>
                    <a:pt x="6350" y="0"/>
                  </a:lnTo>
                  <a:lnTo>
                    <a:pt x="6350" y="850900"/>
                  </a:lnTo>
                  <a:close/>
                </a:path>
              </a:pathLst>
            </a:custGeom>
            <a:solidFill>
              <a:srgbClr val="C9CACC"/>
            </a:solidFill>
          </p:spPr>
        </p:sp>
        <p:sp>
          <p:nvSpPr>
            <p:cNvPr id="9" name="Freeform 9"/>
            <p:cNvSpPr/>
            <p:nvPr/>
          </p:nvSpPr>
          <p:spPr>
            <a:xfrm>
              <a:off x="4726051" y="1150493"/>
              <a:ext cx="6350" cy="850900"/>
            </a:xfrm>
            <a:custGeom>
              <a:avLst/>
              <a:gdLst/>
              <a:ahLst/>
              <a:cxnLst/>
              <a:rect l="l" t="t" r="r" b="b"/>
              <a:pathLst>
                <a:path w="6350" h="850900">
                  <a:moveTo>
                    <a:pt x="0" y="850900"/>
                  </a:moveTo>
                  <a:lnTo>
                    <a:pt x="0" y="0"/>
                  </a:lnTo>
                  <a:lnTo>
                    <a:pt x="6350" y="0"/>
                  </a:lnTo>
                  <a:lnTo>
                    <a:pt x="6350" y="850900"/>
                  </a:lnTo>
                  <a:close/>
                </a:path>
              </a:pathLst>
            </a:custGeom>
            <a:solidFill>
              <a:srgbClr val="C9CACC"/>
            </a:solidFill>
          </p:spPr>
        </p:sp>
        <p:sp>
          <p:nvSpPr>
            <p:cNvPr id="10" name="Freeform 10"/>
            <p:cNvSpPr/>
            <p:nvPr/>
          </p:nvSpPr>
          <p:spPr>
            <a:xfrm>
              <a:off x="2878963" y="2007743"/>
              <a:ext cx="6350" cy="874268"/>
            </a:xfrm>
            <a:custGeom>
              <a:avLst/>
              <a:gdLst/>
              <a:ahLst/>
              <a:cxnLst/>
              <a:rect l="l" t="t" r="r" b="b"/>
              <a:pathLst>
                <a:path w="6350" h="874268">
                  <a:moveTo>
                    <a:pt x="0" y="874268"/>
                  </a:moveTo>
                  <a:lnTo>
                    <a:pt x="0" y="0"/>
                  </a:lnTo>
                  <a:lnTo>
                    <a:pt x="6350" y="0"/>
                  </a:lnTo>
                  <a:lnTo>
                    <a:pt x="6350" y="874268"/>
                  </a:lnTo>
                  <a:close/>
                </a:path>
              </a:pathLst>
            </a:custGeom>
            <a:solidFill>
              <a:srgbClr val="C9CACC"/>
            </a:solidFill>
          </p:spPr>
        </p:sp>
        <p:sp>
          <p:nvSpPr>
            <p:cNvPr id="11" name="Freeform 11"/>
            <p:cNvSpPr/>
            <p:nvPr/>
          </p:nvSpPr>
          <p:spPr>
            <a:xfrm>
              <a:off x="4726051" y="2007743"/>
              <a:ext cx="6350" cy="874268"/>
            </a:xfrm>
            <a:custGeom>
              <a:avLst/>
              <a:gdLst/>
              <a:ahLst/>
              <a:cxnLst/>
              <a:rect l="l" t="t" r="r" b="b"/>
              <a:pathLst>
                <a:path w="6350" h="874268">
                  <a:moveTo>
                    <a:pt x="0" y="874268"/>
                  </a:moveTo>
                  <a:lnTo>
                    <a:pt x="0" y="0"/>
                  </a:lnTo>
                  <a:lnTo>
                    <a:pt x="6350" y="0"/>
                  </a:lnTo>
                  <a:lnTo>
                    <a:pt x="6350" y="874268"/>
                  </a:lnTo>
                  <a:close/>
                </a:path>
              </a:pathLst>
            </a:custGeom>
            <a:solidFill>
              <a:srgbClr val="C9CACC"/>
            </a:solidFill>
          </p:spPr>
        </p:sp>
        <p:sp>
          <p:nvSpPr>
            <p:cNvPr id="12" name="Freeform 12"/>
            <p:cNvSpPr/>
            <p:nvPr/>
          </p:nvSpPr>
          <p:spPr>
            <a:xfrm>
              <a:off x="2878963" y="2888361"/>
              <a:ext cx="6350" cy="861568"/>
            </a:xfrm>
            <a:custGeom>
              <a:avLst/>
              <a:gdLst/>
              <a:ahLst/>
              <a:cxnLst/>
              <a:rect l="l" t="t" r="r" b="b"/>
              <a:pathLst>
                <a:path w="6350" h="861568">
                  <a:moveTo>
                    <a:pt x="0" y="861568"/>
                  </a:moveTo>
                  <a:lnTo>
                    <a:pt x="0" y="0"/>
                  </a:lnTo>
                  <a:lnTo>
                    <a:pt x="6350" y="0"/>
                  </a:lnTo>
                  <a:lnTo>
                    <a:pt x="6350" y="861568"/>
                  </a:lnTo>
                  <a:close/>
                </a:path>
              </a:pathLst>
            </a:custGeom>
            <a:solidFill>
              <a:srgbClr val="C9CACC"/>
            </a:solidFill>
          </p:spPr>
        </p:sp>
        <p:sp>
          <p:nvSpPr>
            <p:cNvPr id="13" name="Freeform 13"/>
            <p:cNvSpPr/>
            <p:nvPr/>
          </p:nvSpPr>
          <p:spPr>
            <a:xfrm>
              <a:off x="4726051" y="2888361"/>
              <a:ext cx="6350" cy="861568"/>
            </a:xfrm>
            <a:custGeom>
              <a:avLst/>
              <a:gdLst/>
              <a:ahLst/>
              <a:cxnLst/>
              <a:rect l="l" t="t" r="r" b="b"/>
              <a:pathLst>
                <a:path w="6350" h="861568">
                  <a:moveTo>
                    <a:pt x="0" y="861568"/>
                  </a:moveTo>
                  <a:lnTo>
                    <a:pt x="0" y="0"/>
                  </a:lnTo>
                  <a:lnTo>
                    <a:pt x="6350" y="0"/>
                  </a:lnTo>
                  <a:lnTo>
                    <a:pt x="6350" y="861568"/>
                  </a:lnTo>
                  <a:close/>
                </a:path>
              </a:pathLst>
            </a:custGeom>
            <a:solidFill>
              <a:srgbClr val="C9CACC"/>
            </a:solidFill>
          </p:spPr>
        </p:sp>
        <p:sp>
          <p:nvSpPr>
            <p:cNvPr id="14" name="Freeform 14"/>
            <p:cNvSpPr/>
            <p:nvPr/>
          </p:nvSpPr>
          <p:spPr>
            <a:xfrm>
              <a:off x="2878963" y="3756279"/>
              <a:ext cx="6350" cy="850900"/>
            </a:xfrm>
            <a:custGeom>
              <a:avLst/>
              <a:gdLst/>
              <a:ahLst/>
              <a:cxnLst/>
              <a:rect l="l" t="t" r="r" b="b"/>
              <a:pathLst>
                <a:path w="6350" h="850900">
                  <a:moveTo>
                    <a:pt x="0" y="850900"/>
                  </a:moveTo>
                  <a:lnTo>
                    <a:pt x="0" y="0"/>
                  </a:lnTo>
                  <a:lnTo>
                    <a:pt x="6350" y="0"/>
                  </a:lnTo>
                  <a:lnTo>
                    <a:pt x="6350" y="850900"/>
                  </a:lnTo>
                  <a:close/>
                </a:path>
              </a:pathLst>
            </a:custGeom>
            <a:solidFill>
              <a:srgbClr val="C9CACC"/>
            </a:solidFill>
          </p:spPr>
        </p:sp>
        <p:sp>
          <p:nvSpPr>
            <p:cNvPr id="15" name="Freeform 15"/>
            <p:cNvSpPr/>
            <p:nvPr/>
          </p:nvSpPr>
          <p:spPr>
            <a:xfrm>
              <a:off x="4726051" y="3756279"/>
              <a:ext cx="6350" cy="850900"/>
            </a:xfrm>
            <a:custGeom>
              <a:avLst/>
              <a:gdLst/>
              <a:ahLst/>
              <a:cxnLst/>
              <a:rect l="l" t="t" r="r" b="b"/>
              <a:pathLst>
                <a:path w="6350" h="850900">
                  <a:moveTo>
                    <a:pt x="0" y="850900"/>
                  </a:moveTo>
                  <a:lnTo>
                    <a:pt x="0" y="0"/>
                  </a:lnTo>
                  <a:lnTo>
                    <a:pt x="6350" y="0"/>
                  </a:lnTo>
                  <a:lnTo>
                    <a:pt x="6350" y="850900"/>
                  </a:lnTo>
                  <a:close/>
                </a:path>
              </a:pathLst>
            </a:custGeom>
            <a:solidFill>
              <a:srgbClr val="C9CACC"/>
            </a:solidFill>
          </p:spPr>
        </p:sp>
        <p:sp>
          <p:nvSpPr>
            <p:cNvPr id="16" name="Freeform 16"/>
            <p:cNvSpPr/>
            <p:nvPr/>
          </p:nvSpPr>
          <p:spPr>
            <a:xfrm>
              <a:off x="2878963" y="4613529"/>
              <a:ext cx="6350" cy="508000"/>
            </a:xfrm>
            <a:custGeom>
              <a:avLst/>
              <a:gdLst/>
              <a:ahLst/>
              <a:cxnLst/>
              <a:rect l="l" t="t" r="r" b="b"/>
              <a:pathLst>
                <a:path w="6350" h="508000">
                  <a:moveTo>
                    <a:pt x="0" y="508000"/>
                  </a:moveTo>
                  <a:lnTo>
                    <a:pt x="0" y="0"/>
                  </a:lnTo>
                  <a:lnTo>
                    <a:pt x="6350" y="0"/>
                  </a:lnTo>
                  <a:lnTo>
                    <a:pt x="6350" y="508000"/>
                  </a:lnTo>
                  <a:close/>
                </a:path>
              </a:pathLst>
            </a:custGeom>
            <a:solidFill>
              <a:srgbClr val="C9CACC"/>
            </a:solidFill>
          </p:spPr>
        </p:sp>
        <p:sp>
          <p:nvSpPr>
            <p:cNvPr id="17" name="Freeform 17"/>
            <p:cNvSpPr/>
            <p:nvPr/>
          </p:nvSpPr>
          <p:spPr>
            <a:xfrm>
              <a:off x="4726051" y="4613529"/>
              <a:ext cx="6350" cy="508000"/>
            </a:xfrm>
            <a:custGeom>
              <a:avLst/>
              <a:gdLst/>
              <a:ahLst/>
              <a:cxnLst/>
              <a:rect l="l" t="t" r="r" b="b"/>
              <a:pathLst>
                <a:path w="6350" h="508000">
                  <a:moveTo>
                    <a:pt x="0" y="508000"/>
                  </a:moveTo>
                  <a:lnTo>
                    <a:pt x="0" y="0"/>
                  </a:lnTo>
                  <a:lnTo>
                    <a:pt x="6350" y="0"/>
                  </a:lnTo>
                  <a:lnTo>
                    <a:pt x="6350" y="508000"/>
                  </a:lnTo>
                  <a:close/>
                </a:path>
              </a:pathLst>
            </a:custGeom>
            <a:solidFill>
              <a:srgbClr val="C9CACC"/>
            </a:solidFill>
          </p:spPr>
        </p:sp>
        <p:sp>
          <p:nvSpPr>
            <p:cNvPr id="18" name="Freeform 18"/>
            <p:cNvSpPr/>
            <p:nvPr/>
          </p:nvSpPr>
          <p:spPr>
            <a:xfrm>
              <a:off x="2878963" y="5127879"/>
              <a:ext cx="6350" cy="511175"/>
            </a:xfrm>
            <a:custGeom>
              <a:avLst/>
              <a:gdLst/>
              <a:ahLst/>
              <a:cxnLst/>
              <a:rect l="l" t="t" r="r" b="b"/>
              <a:pathLst>
                <a:path w="6350" h="511175">
                  <a:moveTo>
                    <a:pt x="0" y="511175"/>
                  </a:moveTo>
                  <a:lnTo>
                    <a:pt x="0" y="0"/>
                  </a:lnTo>
                  <a:lnTo>
                    <a:pt x="6350" y="0"/>
                  </a:lnTo>
                  <a:lnTo>
                    <a:pt x="6350" y="511175"/>
                  </a:lnTo>
                  <a:close/>
                </a:path>
              </a:pathLst>
            </a:custGeom>
            <a:solidFill>
              <a:srgbClr val="C9CACC"/>
            </a:solidFill>
          </p:spPr>
        </p:sp>
        <p:sp>
          <p:nvSpPr>
            <p:cNvPr id="19" name="Freeform 19"/>
            <p:cNvSpPr/>
            <p:nvPr/>
          </p:nvSpPr>
          <p:spPr>
            <a:xfrm>
              <a:off x="4726051" y="5127879"/>
              <a:ext cx="6350" cy="511175"/>
            </a:xfrm>
            <a:custGeom>
              <a:avLst/>
              <a:gdLst/>
              <a:ahLst/>
              <a:cxnLst/>
              <a:rect l="l" t="t" r="r" b="b"/>
              <a:pathLst>
                <a:path w="6350" h="511175">
                  <a:moveTo>
                    <a:pt x="0" y="511175"/>
                  </a:moveTo>
                  <a:lnTo>
                    <a:pt x="0" y="0"/>
                  </a:lnTo>
                  <a:lnTo>
                    <a:pt x="6350" y="0"/>
                  </a:lnTo>
                  <a:lnTo>
                    <a:pt x="6350" y="511175"/>
                  </a:lnTo>
                  <a:close/>
                </a:path>
              </a:pathLst>
            </a:custGeom>
            <a:solidFill>
              <a:srgbClr val="C9CACC"/>
            </a:solidFill>
          </p:spPr>
        </p:sp>
        <p:sp>
          <p:nvSpPr>
            <p:cNvPr id="20" name="Freeform 20"/>
            <p:cNvSpPr/>
            <p:nvPr/>
          </p:nvSpPr>
          <p:spPr>
            <a:xfrm>
              <a:off x="63500" y="1144143"/>
              <a:ext cx="971550" cy="6350"/>
            </a:xfrm>
            <a:custGeom>
              <a:avLst/>
              <a:gdLst/>
              <a:ahLst/>
              <a:cxnLst/>
              <a:rect l="l" t="t" r="r" b="b"/>
              <a:pathLst>
                <a:path w="971550" h="6350">
                  <a:moveTo>
                    <a:pt x="0" y="0"/>
                  </a:moveTo>
                  <a:lnTo>
                    <a:pt x="971550" y="0"/>
                  </a:lnTo>
                  <a:lnTo>
                    <a:pt x="971550" y="6350"/>
                  </a:lnTo>
                  <a:lnTo>
                    <a:pt x="0" y="6350"/>
                  </a:lnTo>
                  <a:close/>
                </a:path>
              </a:pathLst>
            </a:custGeom>
            <a:solidFill>
              <a:srgbClr val="000000"/>
            </a:solidFill>
          </p:spPr>
        </p:sp>
        <p:sp>
          <p:nvSpPr>
            <p:cNvPr id="21" name="Freeform 21"/>
            <p:cNvSpPr/>
            <p:nvPr/>
          </p:nvSpPr>
          <p:spPr>
            <a:xfrm>
              <a:off x="1035050" y="1144143"/>
              <a:ext cx="1847088" cy="6350"/>
            </a:xfrm>
            <a:custGeom>
              <a:avLst/>
              <a:gdLst/>
              <a:ahLst/>
              <a:cxnLst/>
              <a:rect l="l" t="t" r="r" b="b"/>
              <a:pathLst>
                <a:path w="1847088" h="6350">
                  <a:moveTo>
                    <a:pt x="0" y="0"/>
                  </a:moveTo>
                  <a:lnTo>
                    <a:pt x="1847088" y="0"/>
                  </a:lnTo>
                  <a:lnTo>
                    <a:pt x="1847088" y="6350"/>
                  </a:lnTo>
                  <a:lnTo>
                    <a:pt x="0" y="6350"/>
                  </a:lnTo>
                  <a:close/>
                </a:path>
              </a:pathLst>
            </a:custGeom>
            <a:solidFill>
              <a:srgbClr val="000000"/>
            </a:solidFill>
          </p:spPr>
        </p:sp>
        <p:sp>
          <p:nvSpPr>
            <p:cNvPr id="22" name="Freeform 22"/>
            <p:cNvSpPr/>
            <p:nvPr/>
          </p:nvSpPr>
          <p:spPr>
            <a:xfrm>
              <a:off x="2882138" y="1144143"/>
              <a:ext cx="1847088" cy="6350"/>
            </a:xfrm>
            <a:custGeom>
              <a:avLst/>
              <a:gdLst/>
              <a:ahLst/>
              <a:cxnLst/>
              <a:rect l="l" t="t" r="r" b="b"/>
              <a:pathLst>
                <a:path w="1847088" h="6350">
                  <a:moveTo>
                    <a:pt x="0" y="0"/>
                  </a:moveTo>
                  <a:lnTo>
                    <a:pt x="1847088" y="0"/>
                  </a:lnTo>
                  <a:lnTo>
                    <a:pt x="1847088" y="6350"/>
                  </a:lnTo>
                  <a:lnTo>
                    <a:pt x="0" y="6350"/>
                  </a:lnTo>
                  <a:close/>
                </a:path>
              </a:pathLst>
            </a:custGeom>
            <a:solidFill>
              <a:srgbClr val="000000"/>
            </a:solidFill>
          </p:spPr>
        </p:sp>
        <p:sp>
          <p:nvSpPr>
            <p:cNvPr id="23" name="Freeform 23"/>
            <p:cNvSpPr/>
            <p:nvPr/>
          </p:nvSpPr>
          <p:spPr>
            <a:xfrm>
              <a:off x="4729226" y="1144143"/>
              <a:ext cx="1847088" cy="6350"/>
            </a:xfrm>
            <a:custGeom>
              <a:avLst/>
              <a:gdLst/>
              <a:ahLst/>
              <a:cxnLst/>
              <a:rect l="l" t="t" r="r" b="b"/>
              <a:pathLst>
                <a:path w="1847088" h="6350">
                  <a:moveTo>
                    <a:pt x="0" y="0"/>
                  </a:moveTo>
                  <a:lnTo>
                    <a:pt x="1847088" y="0"/>
                  </a:lnTo>
                  <a:lnTo>
                    <a:pt x="1847088" y="6350"/>
                  </a:lnTo>
                  <a:lnTo>
                    <a:pt x="0" y="6350"/>
                  </a:lnTo>
                  <a:close/>
                </a:path>
              </a:pathLst>
            </a:custGeom>
            <a:solidFill>
              <a:srgbClr val="000000"/>
            </a:solidFill>
          </p:spPr>
        </p:sp>
        <p:sp>
          <p:nvSpPr>
            <p:cNvPr id="24" name="Freeform 24"/>
            <p:cNvSpPr/>
            <p:nvPr/>
          </p:nvSpPr>
          <p:spPr>
            <a:xfrm>
              <a:off x="63500" y="2001393"/>
              <a:ext cx="971550" cy="6350"/>
            </a:xfrm>
            <a:custGeom>
              <a:avLst/>
              <a:gdLst/>
              <a:ahLst/>
              <a:cxnLst/>
              <a:rect l="l" t="t" r="r" b="b"/>
              <a:pathLst>
                <a:path w="971550" h="6350">
                  <a:moveTo>
                    <a:pt x="0" y="0"/>
                  </a:moveTo>
                  <a:lnTo>
                    <a:pt x="971550" y="0"/>
                  </a:lnTo>
                  <a:lnTo>
                    <a:pt x="971550" y="6350"/>
                  </a:lnTo>
                  <a:lnTo>
                    <a:pt x="0" y="6350"/>
                  </a:lnTo>
                  <a:close/>
                </a:path>
              </a:pathLst>
            </a:custGeom>
            <a:solidFill>
              <a:srgbClr val="000000"/>
            </a:solidFill>
          </p:spPr>
        </p:sp>
        <p:sp>
          <p:nvSpPr>
            <p:cNvPr id="25" name="Freeform 25"/>
            <p:cNvSpPr/>
            <p:nvPr/>
          </p:nvSpPr>
          <p:spPr>
            <a:xfrm>
              <a:off x="1035050" y="2001393"/>
              <a:ext cx="1847088" cy="6350"/>
            </a:xfrm>
            <a:custGeom>
              <a:avLst/>
              <a:gdLst/>
              <a:ahLst/>
              <a:cxnLst/>
              <a:rect l="l" t="t" r="r" b="b"/>
              <a:pathLst>
                <a:path w="1847088" h="6350">
                  <a:moveTo>
                    <a:pt x="0" y="0"/>
                  </a:moveTo>
                  <a:lnTo>
                    <a:pt x="1847088" y="0"/>
                  </a:lnTo>
                  <a:lnTo>
                    <a:pt x="1847088" y="6350"/>
                  </a:lnTo>
                  <a:lnTo>
                    <a:pt x="0" y="6350"/>
                  </a:lnTo>
                  <a:close/>
                </a:path>
              </a:pathLst>
            </a:custGeom>
            <a:solidFill>
              <a:srgbClr val="000000"/>
            </a:solidFill>
          </p:spPr>
        </p:sp>
        <p:sp>
          <p:nvSpPr>
            <p:cNvPr id="26" name="Freeform 26"/>
            <p:cNvSpPr/>
            <p:nvPr/>
          </p:nvSpPr>
          <p:spPr>
            <a:xfrm>
              <a:off x="2882138" y="2001393"/>
              <a:ext cx="1847088" cy="6350"/>
            </a:xfrm>
            <a:custGeom>
              <a:avLst/>
              <a:gdLst/>
              <a:ahLst/>
              <a:cxnLst/>
              <a:rect l="l" t="t" r="r" b="b"/>
              <a:pathLst>
                <a:path w="1847088" h="6350">
                  <a:moveTo>
                    <a:pt x="0" y="0"/>
                  </a:moveTo>
                  <a:lnTo>
                    <a:pt x="1847088" y="0"/>
                  </a:lnTo>
                  <a:lnTo>
                    <a:pt x="1847088" y="6350"/>
                  </a:lnTo>
                  <a:lnTo>
                    <a:pt x="0" y="6350"/>
                  </a:lnTo>
                  <a:close/>
                </a:path>
              </a:pathLst>
            </a:custGeom>
            <a:solidFill>
              <a:srgbClr val="000000"/>
            </a:solidFill>
          </p:spPr>
        </p:sp>
        <p:sp>
          <p:nvSpPr>
            <p:cNvPr id="27" name="Freeform 27"/>
            <p:cNvSpPr/>
            <p:nvPr/>
          </p:nvSpPr>
          <p:spPr>
            <a:xfrm>
              <a:off x="4729226" y="2001393"/>
              <a:ext cx="1847088" cy="6350"/>
            </a:xfrm>
            <a:custGeom>
              <a:avLst/>
              <a:gdLst/>
              <a:ahLst/>
              <a:cxnLst/>
              <a:rect l="l" t="t" r="r" b="b"/>
              <a:pathLst>
                <a:path w="1847088" h="6350">
                  <a:moveTo>
                    <a:pt x="0" y="0"/>
                  </a:moveTo>
                  <a:lnTo>
                    <a:pt x="1847088" y="0"/>
                  </a:lnTo>
                  <a:lnTo>
                    <a:pt x="1847088" y="6350"/>
                  </a:lnTo>
                  <a:lnTo>
                    <a:pt x="0" y="6350"/>
                  </a:lnTo>
                  <a:close/>
                </a:path>
              </a:pathLst>
            </a:custGeom>
            <a:solidFill>
              <a:srgbClr val="000000"/>
            </a:solidFill>
          </p:spPr>
        </p:sp>
        <p:sp>
          <p:nvSpPr>
            <p:cNvPr id="28" name="Freeform 28"/>
            <p:cNvSpPr/>
            <p:nvPr/>
          </p:nvSpPr>
          <p:spPr>
            <a:xfrm>
              <a:off x="63500" y="2882011"/>
              <a:ext cx="971550" cy="6350"/>
            </a:xfrm>
            <a:custGeom>
              <a:avLst/>
              <a:gdLst/>
              <a:ahLst/>
              <a:cxnLst/>
              <a:rect l="l" t="t" r="r" b="b"/>
              <a:pathLst>
                <a:path w="971550" h="6350">
                  <a:moveTo>
                    <a:pt x="0" y="0"/>
                  </a:moveTo>
                  <a:lnTo>
                    <a:pt x="971550" y="0"/>
                  </a:lnTo>
                  <a:lnTo>
                    <a:pt x="971550" y="6350"/>
                  </a:lnTo>
                  <a:lnTo>
                    <a:pt x="0" y="6350"/>
                  </a:lnTo>
                  <a:close/>
                </a:path>
              </a:pathLst>
            </a:custGeom>
            <a:solidFill>
              <a:srgbClr val="000000"/>
            </a:solidFill>
          </p:spPr>
        </p:sp>
        <p:sp>
          <p:nvSpPr>
            <p:cNvPr id="29" name="Freeform 29"/>
            <p:cNvSpPr/>
            <p:nvPr/>
          </p:nvSpPr>
          <p:spPr>
            <a:xfrm>
              <a:off x="1035050" y="2882011"/>
              <a:ext cx="1847088" cy="6350"/>
            </a:xfrm>
            <a:custGeom>
              <a:avLst/>
              <a:gdLst/>
              <a:ahLst/>
              <a:cxnLst/>
              <a:rect l="l" t="t" r="r" b="b"/>
              <a:pathLst>
                <a:path w="1847088" h="6350">
                  <a:moveTo>
                    <a:pt x="0" y="0"/>
                  </a:moveTo>
                  <a:lnTo>
                    <a:pt x="1847088" y="0"/>
                  </a:lnTo>
                  <a:lnTo>
                    <a:pt x="1847088" y="6350"/>
                  </a:lnTo>
                  <a:lnTo>
                    <a:pt x="0" y="6350"/>
                  </a:lnTo>
                  <a:close/>
                </a:path>
              </a:pathLst>
            </a:custGeom>
            <a:solidFill>
              <a:srgbClr val="000000"/>
            </a:solidFill>
          </p:spPr>
        </p:sp>
        <p:sp>
          <p:nvSpPr>
            <p:cNvPr id="30" name="Freeform 30"/>
            <p:cNvSpPr/>
            <p:nvPr/>
          </p:nvSpPr>
          <p:spPr>
            <a:xfrm>
              <a:off x="2882138" y="2882011"/>
              <a:ext cx="1847088" cy="6350"/>
            </a:xfrm>
            <a:custGeom>
              <a:avLst/>
              <a:gdLst/>
              <a:ahLst/>
              <a:cxnLst/>
              <a:rect l="l" t="t" r="r" b="b"/>
              <a:pathLst>
                <a:path w="1847088" h="6350">
                  <a:moveTo>
                    <a:pt x="0" y="0"/>
                  </a:moveTo>
                  <a:lnTo>
                    <a:pt x="1847088" y="0"/>
                  </a:lnTo>
                  <a:lnTo>
                    <a:pt x="1847088" y="6350"/>
                  </a:lnTo>
                  <a:lnTo>
                    <a:pt x="0" y="6350"/>
                  </a:lnTo>
                  <a:close/>
                </a:path>
              </a:pathLst>
            </a:custGeom>
            <a:solidFill>
              <a:srgbClr val="000000"/>
            </a:solidFill>
          </p:spPr>
        </p:sp>
        <p:sp>
          <p:nvSpPr>
            <p:cNvPr id="31" name="Freeform 31"/>
            <p:cNvSpPr/>
            <p:nvPr/>
          </p:nvSpPr>
          <p:spPr>
            <a:xfrm>
              <a:off x="4729226" y="2882011"/>
              <a:ext cx="1847088" cy="6350"/>
            </a:xfrm>
            <a:custGeom>
              <a:avLst/>
              <a:gdLst/>
              <a:ahLst/>
              <a:cxnLst/>
              <a:rect l="l" t="t" r="r" b="b"/>
              <a:pathLst>
                <a:path w="1847088" h="6350">
                  <a:moveTo>
                    <a:pt x="0" y="0"/>
                  </a:moveTo>
                  <a:lnTo>
                    <a:pt x="1847088" y="0"/>
                  </a:lnTo>
                  <a:lnTo>
                    <a:pt x="1847088" y="6350"/>
                  </a:lnTo>
                  <a:lnTo>
                    <a:pt x="0" y="6350"/>
                  </a:lnTo>
                  <a:close/>
                </a:path>
              </a:pathLst>
            </a:custGeom>
            <a:solidFill>
              <a:srgbClr val="000000"/>
            </a:solidFill>
          </p:spPr>
        </p:sp>
        <p:sp>
          <p:nvSpPr>
            <p:cNvPr id="32" name="Freeform 32"/>
            <p:cNvSpPr/>
            <p:nvPr/>
          </p:nvSpPr>
          <p:spPr>
            <a:xfrm>
              <a:off x="63500" y="3749929"/>
              <a:ext cx="971550" cy="6350"/>
            </a:xfrm>
            <a:custGeom>
              <a:avLst/>
              <a:gdLst/>
              <a:ahLst/>
              <a:cxnLst/>
              <a:rect l="l" t="t" r="r" b="b"/>
              <a:pathLst>
                <a:path w="971550" h="6350">
                  <a:moveTo>
                    <a:pt x="0" y="0"/>
                  </a:moveTo>
                  <a:lnTo>
                    <a:pt x="971550" y="0"/>
                  </a:lnTo>
                  <a:lnTo>
                    <a:pt x="971550" y="6350"/>
                  </a:lnTo>
                  <a:lnTo>
                    <a:pt x="0" y="6350"/>
                  </a:lnTo>
                  <a:close/>
                </a:path>
              </a:pathLst>
            </a:custGeom>
            <a:solidFill>
              <a:srgbClr val="000000"/>
            </a:solidFill>
          </p:spPr>
        </p:sp>
        <p:sp>
          <p:nvSpPr>
            <p:cNvPr id="33" name="Freeform 33"/>
            <p:cNvSpPr/>
            <p:nvPr/>
          </p:nvSpPr>
          <p:spPr>
            <a:xfrm>
              <a:off x="1035050" y="3749929"/>
              <a:ext cx="1847088" cy="6350"/>
            </a:xfrm>
            <a:custGeom>
              <a:avLst/>
              <a:gdLst/>
              <a:ahLst/>
              <a:cxnLst/>
              <a:rect l="l" t="t" r="r" b="b"/>
              <a:pathLst>
                <a:path w="1847088" h="6350">
                  <a:moveTo>
                    <a:pt x="0" y="0"/>
                  </a:moveTo>
                  <a:lnTo>
                    <a:pt x="1847088" y="0"/>
                  </a:lnTo>
                  <a:lnTo>
                    <a:pt x="1847088" y="6350"/>
                  </a:lnTo>
                  <a:lnTo>
                    <a:pt x="0" y="6350"/>
                  </a:lnTo>
                  <a:close/>
                </a:path>
              </a:pathLst>
            </a:custGeom>
            <a:solidFill>
              <a:srgbClr val="000000"/>
            </a:solidFill>
          </p:spPr>
        </p:sp>
        <p:sp>
          <p:nvSpPr>
            <p:cNvPr id="34" name="Freeform 34"/>
            <p:cNvSpPr/>
            <p:nvPr/>
          </p:nvSpPr>
          <p:spPr>
            <a:xfrm>
              <a:off x="2882138" y="3749929"/>
              <a:ext cx="1847088" cy="6350"/>
            </a:xfrm>
            <a:custGeom>
              <a:avLst/>
              <a:gdLst/>
              <a:ahLst/>
              <a:cxnLst/>
              <a:rect l="l" t="t" r="r" b="b"/>
              <a:pathLst>
                <a:path w="1847088" h="6350">
                  <a:moveTo>
                    <a:pt x="0" y="0"/>
                  </a:moveTo>
                  <a:lnTo>
                    <a:pt x="1847088" y="0"/>
                  </a:lnTo>
                  <a:lnTo>
                    <a:pt x="1847088" y="6350"/>
                  </a:lnTo>
                  <a:lnTo>
                    <a:pt x="0" y="6350"/>
                  </a:lnTo>
                  <a:close/>
                </a:path>
              </a:pathLst>
            </a:custGeom>
            <a:solidFill>
              <a:srgbClr val="000000"/>
            </a:solidFill>
          </p:spPr>
        </p:sp>
        <p:sp>
          <p:nvSpPr>
            <p:cNvPr id="35" name="Freeform 35"/>
            <p:cNvSpPr/>
            <p:nvPr/>
          </p:nvSpPr>
          <p:spPr>
            <a:xfrm>
              <a:off x="4729226" y="3749929"/>
              <a:ext cx="1847088" cy="6350"/>
            </a:xfrm>
            <a:custGeom>
              <a:avLst/>
              <a:gdLst/>
              <a:ahLst/>
              <a:cxnLst/>
              <a:rect l="l" t="t" r="r" b="b"/>
              <a:pathLst>
                <a:path w="1847088" h="6350">
                  <a:moveTo>
                    <a:pt x="0" y="0"/>
                  </a:moveTo>
                  <a:lnTo>
                    <a:pt x="1847088" y="0"/>
                  </a:lnTo>
                  <a:lnTo>
                    <a:pt x="1847088" y="6350"/>
                  </a:lnTo>
                  <a:lnTo>
                    <a:pt x="0" y="6350"/>
                  </a:lnTo>
                  <a:close/>
                </a:path>
              </a:pathLst>
            </a:custGeom>
            <a:solidFill>
              <a:srgbClr val="000000"/>
            </a:solidFill>
          </p:spPr>
        </p:sp>
        <p:sp>
          <p:nvSpPr>
            <p:cNvPr id="36" name="Freeform 36"/>
            <p:cNvSpPr/>
            <p:nvPr/>
          </p:nvSpPr>
          <p:spPr>
            <a:xfrm>
              <a:off x="63500" y="4607179"/>
              <a:ext cx="971550" cy="6350"/>
            </a:xfrm>
            <a:custGeom>
              <a:avLst/>
              <a:gdLst/>
              <a:ahLst/>
              <a:cxnLst/>
              <a:rect l="l" t="t" r="r" b="b"/>
              <a:pathLst>
                <a:path w="971550" h="6350">
                  <a:moveTo>
                    <a:pt x="0" y="0"/>
                  </a:moveTo>
                  <a:lnTo>
                    <a:pt x="971550" y="0"/>
                  </a:lnTo>
                  <a:lnTo>
                    <a:pt x="971550" y="6350"/>
                  </a:lnTo>
                  <a:lnTo>
                    <a:pt x="0" y="6350"/>
                  </a:lnTo>
                  <a:close/>
                </a:path>
              </a:pathLst>
            </a:custGeom>
            <a:solidFill>
              <a:srgbClr val="000000"/>
            </a:solidFill>
          </p:spPr>
        </p:sp>
        <p:sp>
          <p:nvSpPr>
            <p:cNvPr id="37" name="Freeform 37"/>
            <p:cNvSpPr/>
            <p:nvPr/>
          </p:nvSpPr>
          <p:spPr>
            <a:xfrm>
              <a:off x="1035050" y="4607179"/>
              <a:ext cx="1847088" cy="6350"/>
            </a:xfrm>
            <a:custGeom>
              <a:avLst/>
              <a:gdLst/>
              <a:ahLst/>
              <a:cxnLst/>
              <a:rect l="l" t="t" r="r" b="b"/>
              <a:pathLst>
                <a:path w="1847088" h="6350">
                  <a:moveTo>
                    <a:pt x="0" y="0"/>
                  </a:moveTo>
                  <a:lnTo>
                    <a:pt x="1847088" y="0"/>
                  </a:lnTo>
                  <a:lnTo>
                    <a:pt x="1847088" y="6350"/>
                  </a:lnTo>
                  <a:lnTo>
                    <a:pt x="0" y="6350"/>
                  </a:lnTo>
                  <a:close/>
                </a:path>
              </a:pathLst>
            </a:custGeom>
            <a:solidFill>
              <a:srgbClr val="000000"/>
            </a:solidFill>
          </p:spPr>
        </p:sp>
        <p:sp>
          <p:nvSpPr>
            <p:cNvPr id="38" name="Freeform 38"/>
            <p:cNvSpPr/>
            <p:nvPr/>
          </p:nvSpPr>
          <p:spPr>
            <a:xfrm>
              <a:off x="2882138" y="4607179"/>
              <a:ext cx="1847088" cy="6350"/>
            </a:xfrm>
            <a:custGeom>
              <a:avLst/>
              <a:gdLst/>
              <a:ahLst/>
              <a:cxnLst/>
              <a:rect l="l" t="t" r="r" b="b"/>
              <a:pathLst>
                <a:path w="1847088" h="6350">
                  <a:moveTo>
                    <a:pt x="0" y="0"/>
                  </a:moveTo>
                  <a:lnTo>
                    <a:pt x="1847088" y="0"/>
                  </a:lnTo>
                  <a:lnTo>
                    <a:pt x="1847088" y="6350"/>
                  </a:lnTo>
                  <a:lnTo>
                    <a:pt x="0" y="6350"/>
                  </a:lnTo>
                  <a:close/>
                </a:path>
              </a:pathLst>
            </a:custGeom>
            <a:solidFill>
              <a:srgbClr val="000000"/>
            </a:solidFill>
          </p:spPr>
        </p:sp>
        <p:sp>
          <p:nvSpPr>
            <p:cNvPr id="39" name="Freeform 39"/>
            <p:cNvSpPr/>
            <p:nvPr/>
          </p:nvSpPr>
          <p:spPr>
            <a:xfrm>
              <a:off x="4729226" y="4607179"/>
              <a:ext cx="1847088" cy="6350"/>
            </a:xfrm>
            <a:custGeom>
              <a:avLst/>
              <a:gdLst/>
              <a:ahLst/>
              <a:cxnLst/>
              <a:rect l="l" t="t" r="r" b="b"/>
              <a:pathLst>
                <a:path w="1847088" h="6350">
                  <a:moveTo>
                    <a:pt x="0" y="0"/>
                  </a:moveTo>
                  <a:lnTo>
                    <a:pt x="1847088" y="0"/>
                  </a:lnTo>
                  <a:lnTo>
                    <a:pt x="1847088" y="6350"/>
                  </a:lnTo>
                  <a:lnTo>
                    <a:pt x="0" y="6350"/>
                  </a:lnTo>
                  <a:close/>
                </a:path>
              </a:pathLst>
            </a:custGeom>
            <a:solidFill>
              <a:srgbClr val="000000"/>
            </a:solidFill>
          </p:spPr>
        </p:sp>
        <p:sp>
          <p:nvSpPr>
            <p:cNvPr id="40" name="Freeform 40"/>
            <p:cNvSpPr/>
            <p:nvPr/>
          </p:nvSpPr>
          <p:spPr>
            <a:xfrm>
              <a:off x="63500" y="5121529"/>
              <a:ext cx="971550" cy="6350"/>
            </a:xfrm>
            <a:custGeom>
              <a:avLst/>
              <a:gdLst/>
              <a:ahLst/>
              <a:cxnLst/>
              <a:rect l="l" t="t" r="r" b="b"/>
              <a:pathLst>
                <a:path w="971550" h="6350">
                  <a:moveTo>
                    <a:pt x="0" y="0"/>
                  </a:moveTo>
                  <a:lnTo>
                    <a:pt x="971550" y="0"/>
                  </a:lnTo>
                  <a:lnTo>
                    <a:pt x="971550" y="6350"/>
                  </a:lnTo>
                  <a:lnTo>
                    <a:pt x="0" y="6350"/>
                  </a:lnTo>
                  <a:close/>
                </a:path>
              </a:pathLst>
            </a:custGeom>
            <a:solidFill>
              <a:srgbClr val="000000"/>
            </a:solidFill>
          </p:spPr>
        </p:sp>
        <p:sp>
          <p:nvSpPr>
            <p:cNvPr id="41" name="Freeform 41"/>
            <p:cNvSpPr/>
            <p:nvPr/>
          </p:nvSpPr>
          <p:spPr>
            <a:xfrm>
              <a:off x="1035050" y="5121529"/>
              <a:ext cx="1847088" cy="6350"/>
            </a:xfrm>
            <a:custGeom>
              <a:avLst/>
              <a:gdLst/>
              <a:ahLst/>
              <a:cxnLst/>
              <a:rect l="l" t="t" r="r" b="b"/>
              <a:pathLst>
                <a:path w="1847088" h="6350">
                  <a:moveTo>
                    <a:pt x="0" y="0"/>
                  </a:moveTo>
                  <a:lnTo>
                    <a:pt x="1847088" y="0"/>
                  </a:lnTo>
                  <a:lnTo>
                    <a:pt x="1847088" y="6350"/>
                  </a:lnTo>
                  <a:lnTo>
                    <a:pt x="0" y="6350"/>
                  </a:lnTo>
                  <a:close/>
                </a:path>
              </a:pathLst>
            </a:custGeom>
            <a:solidFill>
              <a:srgbClr val="000000"/>
            </a:solidFill>
          </p:spPr>
        </p:sp>
        <p:sp>
          <p:nvSpPr>
            <p:cNvPr id="42" name="Freeform 42"/>
            <p:cNvSpPr/>
            <p:nvPr/>
          </p:nvSpPr>
          <p:spPr>
            <a:xfrm>
              <a:off x="2882138" y="5121529"/>
              <a:ext cx="1847088" cy="6350"/>
            </a:xfrm>
            <a:custGeom>
              <a:avLst/>
              <a:gdLst/>
              <a:ahLst/>
              <a:cxnLst/>
              <a:rect l="l" t="t" r="r" b="b"/>
              <a:pathLst>
                <a:path w="1847088" h="6350">
                  <a:moveTo>
                    <a:pt x="0" y="0"/>
                  </a:moveTo>
                  <a:lnTo>
                    <a:pt x="1847088" y="0"/>
                  </a:lnTo>
                  <a:lnTo>
                    <a:pt x="1847088" y="6350"/>
                  </a:lnTo>
                  <a:lnTo>
                    <a:pt x="0" y="6350"/>
                  </a:lnTo>
                  <a:close/>
                </a:path>
              </a:pathLst>
            </a:custGeom>
            <a:solidFill>
              <a:srgbClr val="000000"/>
            </a:solidFill>
          </p:spPr>
        </p:sp>
        <p:sp>
          <p:nvSpPr>
            <p:cNvPr id="43" name="Freeform 43"/>
            <p:cNvSpPr/>
            <p:nvPr/>
          </p:nvSpPr>
          <p:spPr>
            <a:xfrm>
              <a:off x="4729226" y="5121529"/>
              <a:ext cx="1847088" cy="6350"/>
            </a:xfrm>
            <a:custGeom>
              <a:avLst/>
              <a:gdLst/>
              <a:ahLst/>
              <a:cxnLst/>
              <a:rect l="l" t="t" r="r" b="b"/>
              <a:pathLst>
                <a:path w="1847088" h="6350">
                  <a:moveTo>
                    <a:pt x="0" y="0"/>
                  </a:moveTo>
                  <a:lnTo>
                    <a:pt x="1847088" y="0"/>
                  </a:lnTo>
                  <a:lnTo>
                    <a:pt x="1847088" y="6350"/>
                  </a:lnTo>
                  <a:lnTo>
                    <a:pt x="0" y="6350"/>
                  </a:lnTo>
                  <a:close/>
                </a:path>
              </a:pathLst>
            </a:custGeom>
            <a:solidFill>
              <a:srgbClr val="000000"/>
            </a:solidFill>
          </p:spPr>
        </p:sp>
      </p:grpSp>
      <p:pic>
        <p:nvPicPr>
          <p:cNvPr id="44" name="Picture 4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91827">
            <a:off x="13653842" y="6351498"/>
            <a:ext cx="8372415" cy="4583897"/>
          </a:xfrm>
          <a:prstGeom prst="rect">
            <a:avLst/>
          </a:prstGeom>
        </p:spPr>
      </p:pic>
      <p:pic>
        <p:nvPicPr>
          <p:cNvPr id="45" name="Picture 4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016651" y="684234"/>
            <a:ext cx="2715023" cy="244352"/>
          </a:xfrm>
          <a:prstGeom prst="rect">
            <a:avLst/>
          </a:prstGeom>
        </p:spPr>
      </p:pic>
      <p:sp>
        <p:nvSpPr>
          <p:cNvPr id="46" name="TextBox 46"/>
          <p:cNvSpPr txBox="1"/>
          <p:nvPr/>
        </p:nvSpPr>
        <p:spPr>
          <a:xfrm>
            <a:off x="2450030" y="663079"/>
            <a:ext cx="1856040" cy="276174"/>
          </a:xfrm>
          <a:prstGeom prst="rect">
            <a:avLst/>
          </a:prstGeom>
        </p:spPr>
        <p:txBody>
          <a:bodyPr lIns="0" tIns="0" rIns="0" bIns="0" rtlCol="0" anchor="t">
            <a:spAutoFit/>
          </a:bodyPr>
          <a:lstStyle/>
          <a:p>
            <a:pPr algn="l">
              <a:lnSpc>
                <a:spcPts val="2373"/>
              </a:lnSpc>
            </a:pPr>
            <a:r>
              <a:rPr lang="en-US" sz="1695" spc="18">
                <a:solidFill>
                  <a:srgbClr val="FFFFFF"/>
                </a:solidFill>
                <a:latin typeface="Montserrat"/>
              </a:rPr>
              <a:t>BİRİNCİ HAFTA</a:t>
            </a:r>
          </a:p>
        </p:txBody>
      </p:sp>
      <p:sp>
        <p:nvSpPr>
          <p:cNvPr id="47" name="TextBox 47"/>
          <p:cNvSpPr txBox="1"/>
          <p:nvPr/>
        </p:nvSpPr>
        <p:spPr>
          <a:xfrm>
            <a:off x="2450030" y="8624369"/>
            <a:ext cx="2113146" cy="284597"/>
          </a:xfrm>
          <a:prstGeom prst="rect">
            <a:avLst/>
          </a:prstGeom>
        </p:spPr>
        <p:txBody>
          <a:bodyPr lIns="0" tIns="0" rIns="0" bIns="0" rtlCol="0" anchor="t">
            <a:spAutoFit/>
          </a:bodyPr>
          <a:lstStyle/>
          <a:p>
            <a:pPr algn="l">
              <a:lnSpc>
                <a:spcPts val="2373"/>
              </a:lnSpc>
            </a:pPr>
            <a:r>
              <a:rPr lang="en-US" sz="1695" spc="5">
                <a:solidFill>
                  <a:srgbClr val="231F20"/>
                </a:solidFill>
                <a:latin typeface="Montserrat Bold"/>
              </a:rPr>
              <a:t>TRIP TO TORONTO</a:t>
            </a:r>
          </a:p>
        </p:txBody>
      </p:sp>
      <p:sp>
        <p:nvSpPr>
          <p:cNvPr id="48" name="TextBox 48"/>
          <p:cNvSpPr txBox="1"/>
          <p:nvPr/>
        </p:nvSpPr>
        <p:spPr>
          <a:xfrm>
            <a:off x="5581407" y="663079"/>
            <a:ext cx="1790365" cy="276174"/>
          </a:xfrm>
          <a:prstGeom prst="rect">
            <a:avLst/>
          </a:prstGeom>
        </p:spPr>
        <p:txBody>
          <a:bodyPr lIns="0" tIns="0" rIns="0" bIns="0" rtlCol="0" anchor="t">
            <a:spAutoFit/>
          </a:bodyPr>
          <a:lstStyle/>
          <a:p>
            <a:pPr algn="l">
              <a:lnSpc>
                <a:spcPts val="2373"/>
              </a:lnSpc>
            </a:pPr>
            <a:r>
              <a:rPr lang="en-US" sz="1695" spc="18">
                <a:solidFill>
                  <a:srgbClr val="FFFFFF"/>
                </a:solidFill>
                <a:latin typeface="Montserrat"/>
              </a:rPr>
              <a:t>İKİNCİ HAFTA</a:t>
            </a:r>
          </a:p>
        </p:txBody>
      </p:sp>
      <p:sp>
        <p:nvSpPr>
          <p:cNvPr id="49" name="TextBox 49"/>
          <p:cNvSpPr txBox="1"/>
          <p:nvPr/>
        </p:nvSpPr>
        <p:spPr>
          <a:xfrm>
            <a:off x="5581407" y="8624369"/>
            <a:ext cx="2818610" cy="284597"/>
          </a:xfrm>
          <a:prstGeom prst="rect">
            <a:avLst/>
          </a:prstGeom>
        </p:spPr>
        <p:txBody>
          <a:bodyPr lIns="0" tIns="0" rIns="0" bIns="0" rtlCol="0" anchor="t">
            <a:spAutoFit/>
          </a:bodyPr>
          <a:lstStyle/>
          <a:p>
            <a:pPr algn="l">
              <a:lnSpc>
                <a:spcPts val="2373"/>
              </a:lnSpc>
            </a:pPr>
            <a:r>
              <a:rPr lang="en-US" sz="1695" spc="6">
                <a:solidFill>
                  <a:srgbClr val="231F20"/>
                </a:solidFill>
                <a:latin typeface="Montserrat Bold"/>
              </a:rPr>
              <a:t>TRIP TO NIAGARA FALLS</a:t>
            </a:r>
          </a:p>
        </p:txBody>
      </p:sp>
      <p:sp>
        <p:nvSpPr>
          <p:cNvPr id="50" name="TextBox 50"/>
          <p:cNvSpPr txBox="1"/>
          <p:nvPr/>
        </p:nvSpPr>
        <p:spPr>
          <a:xfrm>
            <a:off x="8712784" y="663079"/>
            <a:ext cx="1824699" cy="276174"/>
          </a:xfrm>
          <a:prstGeom prst="rect">
            <a:avLst/>
          </a:prstGeom>
        </p:spPr>
        <p:txBody>
          <a:bodyPr lIns="0" tIns="0" rIns="0" bIns="0" rtlCol="0" anchor="t">
            <a:spAutoFit/>
          </a:bodyPr>
          <a:lstStyle/>
          <a:p>
            <a:pPr algn="l">
              <a:lnSpc>
                <a:spcPts val="2373"/>
              </a:lnSpc>
            </a:pPr>
            <a:r>
              <a:rPr lang="en-US" sz="1695" spc="18">
                <a:solidFill>
                  <a:srgbClr val="FFFFFF"/>
                </a:solidFill>
                <a:latin typeface="Montserrat"/>
              </a:rPr>
              <a:t>ÜÇÜNCÜ HAFTA</a:t>
            </a:r>
          </a:p>
        </p:txBody>
      </p:sp>
      <p:sp>
        <p:nvSpPr>
          <p:cNvPr id="51" name="TextBox 51"/>
          <p:cNvSpPr txBox="1"/>
          <p:nvPr/>
        </p:nvSpPr>
        <p:spPr>
          <a:xfrm>
            <a:off x="8712784" y="8523762"/>
            <a:ext cx="2222128" cy="498471"/>
          </a:xfrm>
          <a:prstGeom prst="rect">
            <a:avLst/>
          </a:prstGeom>
        </p:spPr>
        <p:txBody>
          <a:bodyPr lIns="0" tIns="0" rIns="0" bIns="0" rtlCol="0" anchor="t">
            <a:spAutoFit/>
          </a:bodyPr>
          <a:lstStyle/>
          <a:p>
            <a:pPr algn="just">
              <a:lnSpc>
                <a:spcPts val="2034"/>
              </a:lnSpc>
            </a:pPr>
            <a:r>
              <a:rPr lang="en-US" sz="1695" spc="3">
                <a:solidFill>
                  <a:srgbClr val="231F20"/>
                </a:solidFill>
                <a:latin typeface="Montserrat Bold"/>
              </a:rPr>
              <a:t>TRIP TO CANADA'S WONDERLAND</a:t>
            </a:r>
          </a:p>
        </p:txBody>
      </p:sp>
      <p:sp>
        <p:nvSpPr>
          <p:cNvPr id="52" name="TextBox 52"/>
          <p:cNvSpPr txBox="1"/>
          <p:nvPr/>
        </p:nvSpPr>
        <p:spPr>
          <a:xfrm>
            <a:off x="802957" y="7461099"/>
            <a:ext cx="672894" cy="284597"/>
          </a:xfrm>
          <a:prstGeom prst="rect">
            <a:avLst/>
          </a:prstGeom>
        </p:spPr>
        <p:txBody>
          <a:bodyPr lIns="0" tIns="0" rIns="0" bIns="0" rtlCol="0" anchor="t">
            <a:spAutoFit/>
          </a:bodyPr>
          <a:lstStyle/>
          <a:p>
            <a:pPr algn="l">
              <a:lnSpc>
                <a:spcPts val="2373"/>
              </a:lnSpc>
            </a:pPr>
            <a:r>
              <a:rPr lang="en-US" sz="1695" spc="23">
                <a:solidFill>
                  <a:srgbClr val="231F20"/>
                </a:solidFill>
                <a:latin typeface="Montserrat Bold"/>
              </a:rPr>
              <a:t>Cuma</a:t>
            </a:r>
          </a:p>
        </p:txBody>
      </p:sp>
      <p:sp>
        <p:nvSpPr>
          <p:cNvPr id="53" name="TextBox 53"/>
          <p:cNvSpPr txBox="1"/>
          <p:nvPr/>
        </p:nvSpPr>
        <p:spPr>
          <a:xfrm>
            <a:off x="802957" y="9495719"/>
            <a:ext cx="800784" cy="284597"/>
          </a:xfrm>
          <a:prstGeom prst="rect">
            <a:avLst/>
          </a:prstGeom>
        </p:spPr>
        <p:txBody>
          <a:bodyPr lIns="0" tIns="0" rIns="0" bIns="0" rtlCol="0" anchor="t">
            <a:spAutoFit/>
          </a:bodyPr>
          <a:lstStyle/>
          <a:p>
            <a:pPr algn="l">
              <a:lnSpc>
                <a:spcPts val="2373"/>
              </a:lnSpc>
            </a:pPr>
            <a:r>
              <a:rPr lang="en-US" sz="1695" spc="28">
                <a:solidFill>
                  <a:srgbClr val="231F20"/>
                </a:solidFill>
                <a:latin typeface="Montserrat Bold"/>
              </a:rPr>
              <a:t>Pazar</a:t>
            </a:r>
          </a:p>
        </p:txBody>
      </p:sp>
      <p:sp>
        <p:nvSpPr>
          <p:cNvPr id="54" name="TextBox 54"/>
          <p:cNvSpPr txBox="1"/>
          <p:nvPr/>
        </p:nvSpPr>
        <p:spPr>
          <a:xfrm>
            <a:off x="802957" y="1581161"/>
            <a:ext cx="1038938" cy="284597"/>
          </a:xfrm>
          <a:prstGeom prst="rect">
            <a:avLst/>
          </a:prstGeom>
        </p:spPr>
        <p:txBody>
          <a:bodyPr lIns="0" tIns="0" rIns="0" bIns="0" rtlCol="0" anchor="t">
            <a:spAutoFit/>
          </a:bodyPr>
          <a:lstStyle/>
          <a:p>
            <a:pPr algn="l">
              <a:lnSpc>
                <a:spcPts val="2373"/>
              </a:lnSpc>
            </a:pPr>
            <a:r>
              <a:rPr lang="en-US" sz="1695" spc="30">
                <a:solidFill>
                  <a:srgbClr val="231F20"/>
                </a:solidFill>
                <a:latin typeface="Montserrat Bold"/>
              </a:rPr>
              <a:t>Pazartesi</a:t>
            </a:r>
          </a:p>
        </p:txBody>
      </p:sp>
      <p:sp>
        <p:nvSpPr>
          <p:cNvPr id="55" name="TextBox 55"/>
          <p:cNvSpPr txBox="1"/>
          <p:nvPr/>
        </p:nvSpPr>
        <p:spPr>
          <a:xfrm>
            <a:off x="802957" y="3043504"/>
            <a:ext cx="884010" cy="284597"/>
          </a:xfrm>
          <a:prstGeom prst="rect">
            <a:avLst/>
          </a:prstGeom>
        </p:spPr>
        <p:txBody>
          <a:bodyPr lIns="0" tIns="0" rIns="0" bIns="0" rtlCol="0" anchor="t">
            <a:spAutoFit/>
          </a:bodyPr>
          <a:lstStyle/>
          <a:p>
            <a:pPr algn="l">
              <a:lnSpc>
                <a:spcPts val="2373"/>
              </a:lnSpc>
            </a:pPr>
            <a:r>
              <a:rPr lang="en-US" sz="1695" spc="23">
                <a:solidFill>
                  <a:srgbClr val="231F20"/>
                </a:solidFill>
                <a:latin typeface="Montserrat Bold"/>
              </a:rPr>
              <a:t>Salı</a:t>
            </a:r>
          </a:p>
        </p:txBody>
      </p:sp>
      <p:sp>
        <p:nvSpPr>
          <p:cNvPr id="56" name="TextBox 56"/>
          <p:cNvSpPr txBox="1"/>
          <p:nvPr/>
        </p:nvSpPr>
        <p:spPr>
          <a:xfrm>
            <a:off x="802957" y="8623739"/>
            <a:ext cx="1178510" cy="284597"/>
          </a:xfrm>
          <a:prstGeom prst="rect">
            <a:avLst/>
          </a:prstGeom>
        </p:spPr>
        <p:txBody>
          <a:bodyPr lIns="0" tIns="0" rIns="0" bIns="0" rtlCol="0" anchor="t">
            <a:spAutoFit/>
          </a:bodyPr>
          <a:lstStyle/>
          <a:p>
            <a:pPr algn="l">
              <a:lnSpc>
                <a:spcPts val="2373"/>
              </a:lnSpc>
            </a:pPr>
            <a:r>
              <a:rPr lang="en-US" sz="1695" spc="23">
                <a:solidFill>
                  <a:srgbClr val="231F20"/>
                </a:solidFill>
                <a:latin typeface="Montserrat Bold"/>
              </a:rPr>
              <a:t>Cumartesi</a:t>
            </a:r>
          </a:p>
        </p:txBody>
      </p:sp>
      <p:sp>
        <p:nvSpPr>
          <p:cNvPr id="57" name="TextBox 57"/>
          <p:cNvSpPr txBox="1"/>
          <p:nvPr/>
        </p:nvSpPr>
        <p:spPr>
          <a:xfrm>
            <a:off x="802957" y="5998757"/>
            <a:ext cx="1178510" cy="284597"/>
          </a:xfrm>
          <a:prstGeom prst="rect">
            <a:avLst/>
          </a:prstGeom>
        </p:spPr>
        <p:txBody>
          <a:bodyPr lIns="0" tIns="0" rIns="0" bIns="0" rtlCol="0" anchor="t">
            <a:spAutoFit/>
          </a:bodyPr>
          <a:lstStyle/>
          <a:p>
            <a:pPr algn="l">
              <a:lnSpc>
                <a:spcPts val="2373"/>
              </a:lnSpc>
            </a:pPr>
            <a:r>
              <a:rPr lang="en-US" sz="1695" spc="27">
                <a:solidFill>
                  <a:srgbClr val="231F20"/>
                </a:solidFill>
                <a:latin typeface="Montserrat Bold"/>
              </a:rPr>
              <a:t>Perşembe</a:t>
            </a:r>
          </a:p>
        </p:txBody>
      </p:sp>
      <p:sp>
        <p:nvSpPr>
          <p:cNvPr id="58" name="TextBox 58"/>
          <p:cNvSpPr txBox="1"/>
          <p:nvPr/>
        </p:nvSpPr>
        <p:spPr>
          <a:xfrm>
            <a:off x="802957" y="4516617"/>
            <a:ext cx="1268424" cy="284597"/>
          </a:xfrm>
          <a:prstGeom prst="rect">
            <a:avLst/>
          </a:prstGeom>
        </p:spPr>
        <p:txBody>
          <a:bodyPr lIns="0" tIns="0" rIns="0" bIns="0" rtlCol="0" anchor="t">
            <a:spAutoFit/>
          </a:bodyPr>
          <a:lstStyle/>
          <a:p>
            <a:pPr algn="l">
              <a:lnSpc>
                <a:spcPts val="2373"/>
              </a:lnSpc>
            </a:pPr>
            <a:r>
              <a:rPr lang="en-US" sz="1695" spc="23">
                <a:solidFill>
                  <a:srgbClr val="231F20"/>
                </a:solidFill>
                <a:latin typeface="Montserrat Bold"/>
              </a:rPr>
              <a:t>Çarşamba</a:t>
            </a:r>
          </a:p>
        </p:txBody>
      </p:sp>
      <p:sp>
        <p:nvSpPr>
          <p:cNvPr id="59" name="TextBox 59"/>
          <p:cNvSpPr txBox="1"/>
          <p:nvPr/>
        </p:nvSpPr>
        <p:spPr>
          <a:xfrm>
            <a:off x="2450030" y="9495719"/>
            <a:ext cx="1021105" cy="583680"/>
          </a:xfrm>
          <a:prstGeom prst="rect">
            <a:avLst/>
          </a:prstGeom>
        </p:spPr>
        <p:txBody>
          <a:bodyPr lIns="0" tIns="0" rIns="0" bIns="0" rtlCol="0" anchor="t">
            <a:spAutoFit/>
          </a:bodyPr>
          <a:lstStyle/>
          <a:p>
            <a:pPr algn="l">
              <a:lnSpc>
                <a:spcPts val="2373"/>
              </a:lnSpc>
            </a:pPr>
            <a:r>
              <a:rPr lang="en-US" sz="1695" spc="23">
                <a:solidFill>
                  <a:srgbClr val="231F20"/>
                </a:solidFill>
                <a:latin typeface="Montserrat Bold"/>
              </a:rPr>
              <a:t>Free time</a:t>
            </a:r>
          </a:p>
        </p:txBody>
      </p:sp>
      <p:sp>
        <p:nvSpPr>
          <p:cNvPr id="60" name="TextBox 60"/>
          <p:cNvSpPr txBox="1"/>
          <p:nvPr/>
        </p:nvSpPr>
        <p:spPr>
          <a:xfrm>
            <a:off x="5581407" y="9495719"/>
            <a:ext cx="1021105" cy="583680"/>
          </a:xfrm>
          <a:prstGeom prst="rect">
            <a:avLst/>
          </a:prstGeom>
        </p:spPr>
        <p:txBody>
          <a:bodyPr lIns="0" tIns="0" rIns="0" bIns="0" rtlCol="0" anchor="t">
            <a:spAutoFit/>
          </a:bodyPr>
          <a:lstStyle/>
          <a:p>
            <a:pPr algn="l">
              <a:lnSpc>
                <a:spcPts val="2373"/>
              </a:lnSpc>
            </a:pPr>
            <a:r>
              <a:rPr lang="en-US" sz="1695" spc="23">
                <a:solidFill>
                  <a:srgbClr val="231F20"/>
                </a:solidFill>
                <a:latin typeface="Montserrat Bold"/>
              </a:rPr>
              <a:t>Free time</a:t>
            </a:r>
          </a:p>
        </p:txBody>
      </p:sp>
      <p:sp>
        <p:nvSpPr>
          <p:cNvPr id="61" name="TextBox 61"/>
          <p:cNvSpPr txBox="1"/>
          <p:nvPr/>
        </p:nvSpPr>
        <p:spPr>
          <a:xfrm>
            <a:off x="2450030" y="958349"/>
            <a:ext cx="1340249" cy="905184"/>
          </a:xfrm>
          <a:prstGeom prst="rect">
            <a:avLst/>
          </a:prstGeom>
        </p:spPr>
        <p:txBody>
          <a:bodyPr lIns="0" tIns="0" rIns="0" bIns="0" rtlCol="0" anchor="t">
            <a:spAutoFit/>
          </a:bodyPr>
          <a:lstStyle/>
          <a:p>
            <a:pPr algn="l">
              <a:lnSpc>
                <a:spcPts val="3814"/>
              </a:lnSpc>
            </a:pPr>
            <a:r>
              <a:rPr lang="en-US" sz="1525" spc="35">
                <a:solidFill>
                  <a:srgbClr val="E02726"/>
                </a:solidFill>
                <a:latin typeface="Montserrat Bold"/>
              </a:rPr>
              <a:t>MORNING AFTERNOON</a:t>
            </a:r>
          </a:p>
        </p:txBody>
      </p:sp>
      <p:sp>
        <p:nvSpPr>
          <p:cNvPr id="62" name="TextBox 62"/>
          <p:cNvSpPr txBox="1"/>
          <p:nvPr/>
        </p:nvSpPr>
        <p:spPr>
          <a:xfrm>
            <a:off x="2450030" y="2528348"/>
            <a:ext cx="1340249" cy="905184"/>
          </a:xfrm>
          <a:prstGeom prst="rect">
            <a:avLst/>
          </a:prstGeom>
        </p:spPr>
        <p:txBody>
          <a:bodyPr lIns="0" tIns="0" rIns="0" bIns="0" rtlCol="0" anchor="t">
            <a:spAutoFit/>
          </a:bodyPr>
          <a:lstStyle/>
          <a:p>
            <a:pPr algn="l">
              <a:lnSpc>
                <a:spcPts val="3814"/>
              </a:lnSpc>
            </a:pPr>
            <a:r>
              <a:rPr lang="en-US" sz="1525" spc="35">
                <a:solidFill>
                  <a:srgbClr val="E02726"/>
                </a:solidFill>
                <a:latin typeface="Montserrat Bold"/>
              </a:rPr>
              <a:t>MORNING AFTERNOON</a:t>
            </a:r>
          </a:p>
        </p:txBody>
      </p:sp>
      <p:sp>
        <p:nvSpPr>
          <p:cNvPr id="63" name="TextBox 63"/>
          <p:cNvSpPr txBox="1"/>
          <p:nvPr/>
        </p:nvSpPr>
        <p:spPr>
          <a:xfrm>
            <a:off x="2450030" y="3786147"/>
            <a:ext cx="1340249" cy="905184"/>
          </a:xfrm>
          <a:prstGeom prst="rect">
            <a:avLst/>
          </a:prstGeom>
        </p:spPr>
        <p:txBody>
          <a:bodyPr lIns="0" tIns="0" rIns="0" bIns="0" rtlCol="0" anchor="t">
            <a:spAutoFit/>
          </a:bodyPr>
          <a:lstStyle/>
          <a:p>
            <a:pPr algn="l">
              <a:lnSpc>
                <a:spcPts val="3814"/>
              </a:lnSpc>
            </a:pPr>
            <a:r>
              <a:rPr lang="en-US" sz="1525" spc="35">
                <a:solidFill>
                  <a:srgbClr val="E02726"/>
                </a:solidFill>
                <a:latin typeface="Montserrat Bold"/>
              </a:rPr>
              <a:t>MORNING AFTERNOON</a:t>
            </a:r>
          </a:p>
        </p:txBody>
      </p:sp>
      <p:sp>
        <p:nvSpPr>
          <p:cNvPr id="64" name="TextBox 64"/>
          <p:cNvSpPr txBox="1"/>
          <p:nvPr/>
        </p:nvSpPr>
        <p:spPr>
          <a:xfrm>
            <a:off x="2450030" y="5375944"/>
            <a:ext cx="1340249" cy="905184"/>
          </a:xfrm>
          <a:prstGeom prst="rect">
            <a:avLst/>
          </a:prstGeom>
        </p:spPr>
        <p:txBody>
          <a:bodyPr lIns="0" tIns="0" rIns="0" bIns="0" rtlCol="0" anchor="t">
            <a:spAutoFit/>
          </a:bodyPr>
          <a:lstStyle/>
          <a:p>
            <a:pPr algn="l">
              <a:lnSpc>
                <a:spcPts val="3814"/>
              </a:lnSpc>
            </a:pPr>
            <a:r>
              <a:rPr lang="en-US" sz="1525" spc="35">
                <a:solidFill>
                  <a:srgbClr val="E02726"/>
                </a:solidFill>
                <a:latin typeface="Montserrat Bold"/>
              </a:rPr>
              <a:t>MORNING AFTERNOON</a:t>
            </a:r>
          </a:p>
        </p:txBody>
      </p:sp>
      <p:sp>
        <p:nvSpPr>
          <p:cNvPr id="65" name="TextBox 65"/>
          <p:cNvSpPr txBox="1"/>
          <p:nvPr/>
        </p:nvSpPr>
        <p:spPr>
          <a:xfrm>
            <a:off x="2450030" y="6838287"/>
            <a:ext cx="1340249" cy="905184"/>
          </a:xfrm>
          <a:prstGeom prst="rect">
            <a:avLst/>
          </a:prstGeom>
        </p:spPr>
        <p:txBody>
          <a:bodyPr lIns="0" tIns="0" rIns="0" bIns="0" rtlCol="0" anchor="t">
            <a:spAutoFit/>
          </a:bodyPr>
          <a:lstStyle/>
          <a:p>
            <a:pPr algn="l">
              <a:lnSpc>
                <a:spcPts val="3814"/>
              </a:lnSpc>
            </a:pPr>
            <a:r>
              <a:rPr lang="en-US" sz="1525" spc="35">
                <a:solidFill>
                  <a:srgbClr val="E02726"/>
                </a:solidFill>
                <a:latin typeface="Montserrat Bold"/>
              </a:rPr>
              <a:t>MORNING AFTERNOON</a:t>
            </a:r>
          </a:p>
        </p:txBody>
      </p:sp>
      <p:sp>
        <p:nvSpPr>
          <p:cNvPr id="66" name="TextBox 66"/>
          <p:cNvSpPr txBox="1"/>
          <p:nvPr/>
        </p:nvSpPr>
        <p:spPr>
          <a:xfrm>
            <a:off x="5581407" y="958349"/>
            <a:ext cx="1340249" cy="905184"/>
          </a:xfrm>
          <a:prstGeom prst="rect">
            <a:avLst/>
          </a:prstGeom>
        </p:spPr>
        <p:txBody>
          <a:bodyPr lIns="0" tIns="0" rIns="0" bIns="0" rtlCol="0" anchor="t">
            <a:spAutoFit/>
          </a:bodyPr>
          <a:lstStyle/>
          <a:p>
            <a:pPr algn="l">
              <a:lnSpc>
                <a:spcPts val="3814"/>
              </a:lnSpc>
            </a:pPr>
            <a:r>
              <a:rPr lang="en-US" sz="1525" spc="35">
                <a:solidFill>
                  <a:srgbClr val="E02726"/>
                </a:solidFill>
                <a:latin typeface="Montserrat Bold"/>
              </a:rPr>
              <a:t>MORNING AFTERNOON</a:t>
            </a:r>
          </a:p>
        </p:txBody>
      </p:sp>
      <p:sp>
        <p:nvSpPr>
          <p:cNvPr id="67" name="TextBox 67"/>
          <p:cNvSpPr txBox="1"/>
          <p:nvPr/>
        </p:nvSpPr>
        <p:spPr>
          <a:xfrm>
            <a:off x="5581407" y="2420691"/>
            <a:ext cx="1340249" cy="905184"/>
          </a:xfrm>
          <a:prstGeom prst="rect">
            <a:avLst/>
          </a:prstGeom>
        </p:spPr>
        <p:txBody>
          <a:bodyPr lIns="0" tIns="0" rIns="0" bIns="0" rtlCol="0" anchor="t">
            <a:spAutoFit/>
          </a:bodyPr>
          <a:lstStyle/>
          <a:p>
            <a:pPr algn="l">
              <a:lnSpc>
                <a:spcPts val="3814"/>
              </a:lnSpc>
            </a:pPr>
            <a:r>
              <a:rPr lang="en-US" sz="1525" spc="35">
                <a:solidFill>
                  <a:srgbClr val="E02726"/>
                </a:solidFill>
                <a:latin typeface="Montserrat Bold"/>
              </a:rPr>
              <a:t>MORNING AFTERNOON</a:t>
            </a:r>
          </a:p>
        </p:txBody>
      </p:sp>
      <p:sp>
        <p:nvSpPr>
          <p:cNvPr id="68" name="TextBox 68"/>
          <p:cNvSpPr txBox="1"/>
          <p:nvPr/>
        </p:nvSpPr>
        <p:spPr>
          <a:xfrm>
            <a:off x="5581407" y="3893788"/>
            <a:ext cx="1340249" cy="905184"/>
          </a:xfrm>
          <a:prstGeom prst="rect">
            <a:avLst/>
          </a:prstGeom>
        </p:spPr>
        <p:txBody>
          <a:bodyPr lIns="0" tIns="0" rIns="0" bIns="0" rtlCol="0" anchor="t">
            <a:spAutoFit/>
          </a:bodyPr>
          <a:lstStyle/>
          <a:p>
            <a:pPr algn="l">
              <a:lnSpc>
                <a:spcPts val="3814"/>
              </a:lnSpc>
            </a:pPr>
            <a:r>
              <a:rPr lang="en-US" sz="1525" spc="35">
                <a:solidFill>
                  <a:srgbClr val="E02726"/>
                </a:solidFill>
                <a:latin typeface="Montserrat Bold"/>
              </a:rPr>
              <a:t>MORNING AFTERNOON</a:t>
            </a:r>
          </a:p>
        </p:txBody>
      </p:sp>
      <p:sp>
        <p:nvSpPr>
          <p:cNvPr id="69" name="TextBox 69"/>
          <p:cNvSpPr txBox="1"/>
          <p:nvPr/>
        </p:nvSpPr>
        <p:spPr>
          <a:xfrm>
            <a:off x="5581407" y="5483601"/>
            <a:ext cx="1340249" cy="905184"/>
          </a:xfrm>
          <a:prstGeom prst="rect">
            <a:avLst/>
          </a:prstGeom>
        </p:spPr>
        <p:txBody>
          <a:bodyPr lIns="0" tIns="0" rIns="0" bIns="0" rtlCol="0" anchor="t">
            <a:spAutoFit/>
          </a:bodyPr>
          <a:lstStyle/>
          <a:p>
            <a:pPr algn="l">
              <a:lnSpc>
                <a:spcPts val="3814"/>
              </a:lnSpc>
            </a:pPr>
            <a:r>
              <a:rPr lang="en-US" sz="1525" spc="35">
                <a:solidFill>
                  <a:srgbClr val="E02726"/>
                </a:solidFill>
                <a:latin typeface="Montserrat Bold"/>
              </a:rPr>
              <a:t>MORNING AFTERNOON</a:t>
            </a:r>
          </a:p>
        </p:txBody>
      </p:sp>
      <p:sp>
        <p:nvSpPr>
          <p:cNvPr id="70" name="TextBox 70"/>
          <p:cNvSpPr txBox="1"/>
          <p:nvPr/>
        </p:nvSpPr>
        <p:spPr>
          <a:xfrm>
            <a:off x="5581407" y="6945944"/>
            <a:ext cx="1340249" cy="905184"/>
          </a:xfrm>
          <a:prstGeom prst="rect">
            <a:avLst/>
          </a:prstGeom>
        </p:spPr>
        <p:txBody>
          <a:bodyPr lIns="0" tIns="0" rIns="0" bIns="0" rtlCol="0" anchor="t">
            <a:spAutoFit/>
          </a:bodyPr>
          <a:lstStyle/>
          <a:p>
            <a:pPr algn="l">
              <a:lnSpc>
                <a:spcPts val="3814"/>
              </a:lnSpc>
            </a:pPr>
            <a:r>
              <a:rPr lang="en-US" sz="1525" spc="35">
                <a:solidFill>
                  <a:srgbClr val="E02726"/>
                </a:solidFill>
                <a:latin typeface="Montserrat Bold"/>
              </a:rPr>
              <a:t>MORNING AFTERNOON</a:t>
            </a:r>
          </a:p>
        </p:txBody>
      </p:sp>
      <p:sp>
        <p:nvSpPr>
          <p:cNvPr id="71" name="TextBox 71"/>
          <p:cNvSpPr txBox="1"/>
          <p:nvPr/>
        </p:nvSpPr>
        <p:spPr>
          <a:xfrm>
            <a:off x="8712784" y="958349"/>
            <a:ext cx="1340249" cy="905184"/>
          </a:xfrm>
          <a:prstGeom prst="rect">
            <a:avLst/>
          </a:prstGeom>
        </p:spPr>
        <p:txBody>
          <a:bodyPr lIns="0" tIns="0" rIns="0" bIns="0" rtlCol="0" anchor="t">
            <a:spAutoFit/>
          </a:bodyPr>
          <a:lstStyle/>
          <a:p>
            <a:pPr algn="l">
              <a:lnSpc>
                <a:spcPts val="3814"/>
              </a:lnSpc>
            </a:pPr>
            <a:r>
              <a:rPr lang="en-US" sz="1525" spc="35">
                <a:solidFill>
                  <a:srgbClr val="E02726"/>
                </a:solidFill>
                <a:latin typeface="Montserrat Bold"/>
              </a:rPr>
              <a:t>MORNING AFTERNOON</a:t>
            </a:r>
          </a:p>
        </p:txBody>
      </p:sp>
      <p:sp>
        <p:nvSpPr>
          <p:cNvPr id="72" name="TextBox 72"/>
          <p:cNvSpPr txBox="1"/>
          <p:nvPr/>
        </p:nvSpPr>
        <p:spPr>
          <a:xfrm>
            <a:off x="8712784" y="2420691"/>
            <a:ext cx="1340249" cy="905184"/>
          </a:xfrm>
          <a:prstGeom prst="rect">
            <a:avLst/>
          </a:prstGeom>
        </p:spPr>
        <p:txBody>
          <a:bodyPr lIns="0" tIns="0" rIns="0" bIns="0" rtlCol="0" anchor="t">
            <a:spAutoFit/>
          </a:bodyPr>
          <a:lstStyle/>
          <a:p>
            <a:pPr algn="l">
              <a:lnSpc>
                <a:spcPts val="3814"/>
              </a:lnSpc>
            </a:pPr>
            <a:r>
              <a:rPr lang="en-US" sz="1525" spc="35">
                <a:solidFill>
                  <a:srgbClr val="E02726"/>
                </a:solidFill>
                <a:latin typeface="Montserrat Bold"/>
              </a:rPr>
              <a:t>MORNING AFTERNOON</a:t>
            </a:r>
          </a:p>
        </p:txBody>
      </p:sp>
      <p:sp>
        <p:nvSpPr>
          <p:cNvPr id="73" name="TextBox 73"/>
          <p:cNvSpPr txBox="1"/>
          <p:nvPr/>
        </p:nvSpPr>
        <p:spPr>
          <a:xfrm>
            <a:off x="8712784" y="3893788"/>
            <a:ext cx="1340249" cy="905184"/>
          </a:xfrm>
          <a:prstGeom prst="rect">
            <a:avLst/>
          </a:prstGeom>
        </p:spPr>
        <p:txBody>
          <a:bodyPr lIns="0" tIns="0" rIns="0" bIns="0" rtlCol="0" anchor="t">
            <a:spAutoFit/>
          </a:bodyPr>
          <a:lstStyle/>
          <a:p>
            <a:pPr algn="l">
              <a:lnSpc>
                <a:spcPts val="3814"/>
              </a:lnSpc>
            </a:pPr>
            <a:r>
              <a:rPr lang="en-US" sz="1525" spc="35">
                <a:solidFill>
                  <a:srgbClr val="E02726"/>
                </a:solidFill>
                <a:latin typeface="Montserrat Bold"/>
              </a:rPr>
              <a:t>MORNING AFTERNOON</a:t>
            </a:r>
          </a:p>
        </p:txBody>
      </p:sp>
      <p:sp>
        <p:nvSpPr>
          <p:cNvPr id="74" name="TextBox 74"/>
          <p:cNvSpPr txBox="1"/>
          <p:nvPr/>
        </p:nvSpPr>
        <p:spPr>
          <a:xfrm>
            <a:off x="8712784" y="5279057"/>
            <a:ext cx="1340249" cy="905184"/>
          </a:xfrm>
          <a:prstGeom prst="rect">
            <a:avLst/>
          </a:prstGeom>
        </p:spPr>
        <p:txBody>
          <a:bodyPr lIns="0" tIns="0" rIns="0" bIns="0" rtlCol="0" anchor="t">
            <a:spAutoFit/>
          </a:bodyPr>
          <a:lstStyle/>
          <a:p>
            <a:pPr algn="l">
              <a:lnSpc>
                <a:spcPts val="3814"/>
              </a:lnSpc>
            </a:pPr>
            <a:r>
              <a:rPr lang="en-US" sz="1525" spc="35">
                <a:solidFill>
                  <a:srgbClr val="E02726"/>
                </a:solidFill>
                <a:latin typeface="Montserrat Bold"/>
              </a:rPr>
              <a:t>MORNING AFTERNOON</a:t>
            </a:r>
          </a:p>
        </p:txBody>
      </p:sp>
      <p:sp>
        <p:nvSpPr>
          <p:cNvPr id="75" name="TextBox 75"/>
          <p:cNvSpPr txBox="1"/>
          <p:nvPr/>
        </p:nvSpPr>
        <p:spPr>
          <a:xfrm>
            <a:off x="8712784" y="6838287"/>
            <a:ext cx="1340249" cy="905184"/>
          </a:xfrm>
          <a:prstGeom prst="rect">
            <a:avLst/>
          </a:prstGeom>
        </p:spPr>
        <p:txBody>
          <a:bodyPr lIns="0" tIns="0" rIns="0" bIns="0" rtlCol="0" anchor="t">
            <a:spAutoFit/>
          </a:bodyPr>
          <a:lstStyle/>
          <a:p>
            <a:pPr algn="l">
              <a:lnSpc>
                <a:spcPts val="3814"/>
              </a:lnSpc>
            </a:pPr>
            <a:r>
              <a:rPr lang="en-US" sz="1525" spc="35">
                <a:solidFill>
                  <a:srgbClr val="E02726"/>
                </a:solidFill>
                <a:latin typeface="Montserrat Bold"/>
              </a:rPr>
              <a:t>MORNING AFTERNOON</a:t>
            </a:r>
          </a:p>
        </p:txBody>
      </p:sp>
      <p:sp>
        <p:nvSpPr>
          <p:cNvPr id="76" name="TextBox 76"/>
          <p:cNvSpPr txBox="1"/>
          <p:nvPr/>
        </p:nvSpPr>
        <p:spPr>
          <a:xfrm>
            <a:off x="2546917" y="2762132"/>
            <a:ext cx="2496769" cy="843597"/>
          </a:xfrm>
          <a:prstGeom prst="rect">
            <a:avLst/>
          </a:prstGeom>
        </p:spPr>
        <p:txBody>
          <a:bodyPr lIns="0" tIns="0" rIns="0" bIns="0" rtlCol="0" anchor="t">
            <a:spAutoFit/>
          </a:bodyPr>
          <a:lstStyle/>
          <a:p>
            <a:pPr algn="l">
              <a:lnSpc>
                <a:spcPts val="3552"/>
              </a:lnSpc>
            </a:pPr>
            <a:r>
              <a:rPr lang="en-US" sz="1421" spc="32">
                <a:solidFill>
                  <a:srgbClr val="231F20"/>
                </a:solidFill>
                <a:latin typeface="Montserrat Bold"/>
              </a:rPr>
              <a:t>Class 9 a.m. – 12 p.m. Fanshawe Pioneer Village</a:t>
            </a:r>
          </a:p>
        </p:txBody>
      </p:sp>
      <p:sp>
        <p:nvSpPr>
          <p:cNvPr id="77" name="TextBox 77"/>
          <p:cNvSpPr txBox="1"/>
          <p:nvPr/>
        </p:nvSpPr>
        <p:spPr>
          <a:xfrm>
            <a:off x="2546917" y="1192148"/>
            <a:ext cx="2518924" cy="1113803"/>
          </a:xfrm>
          <a:prstGeom prst="rect">
            <a:avLst/>
          </a:prstGeom>
        </p:spPr>
        <p:txBody>
          <a:bodyPr lIns="0" tIns="0" rIns="0" bIns="0" rtlCol="0" anchor="t">
            <a:spAutoFit/>
          </a:bodyPr>
          <a:lstStyle/>
          <a:p>
            <a:pPr algn="l">
              <a:lnSpc>
                <a:spcPts val="3552"/>
              </a:lnSpc>
            </a:pPr>
            <a:r>
              <a:rPr lang="en-US" sz="1421" spc="32">
                <a:solidFill>
                  <a:srgbClr val="231F20"/>
                </a:solidFill>
                <a:latin typeface="Montserrat Bold"/>
              </a:rPr>
              <a:t>Class 9 a.m. – 12 p.m. Welcome Reception</a:t>
            </a:r>
          </a:p>
          <a:p>
            <a:pPr algn="l">
              <a:lnSpc>
                <a:spcPts val="710"/>
              </a:lnSpc>
            </a:pPr>
            <a:r>
              <a:rPr lang="en-US" sz="1421" spc="21">
                <a:solidFill>
                  <a:srgbClr val="231F20"/>
                </a:solidFill>
                <a:latin typeface="Montserrat Bold"/>
              </a:rPr>
              <a:t>Tour of Fanshawe College</a:t>
            </a:r>
          </a:p>
        </p:txBody>
      </p:sp>
      <p:sp>
        <p:nvSpPr>
          <p:cNvPr id="78" name="TextBox 78"/>
          <p:cNvSpPr txBox="1"/>
          <p:nvPr/>
        </p:nvSpPr>
        <p:spPr>
          <a:xfrm>
            <a:off x="2546917" y="5609743"/>
            <a:ext cx="2566156" cy="1113803"/>
          </a:xfrm>
          <a:prstGeom prst="rect">
            <a:avLst/>
          </a:prstGeom>
        </p:spPr>
        <p:txBody>
          <a:bodyPr lIns="0" tIns="0" rIns="0" bIns="0" rtlCol="0" anchor="t">
            <a:spAutoFit/>
          </a:bodyPr>
          <a:lstStyle/>
          <a:p>
            <a:pPr algn="l">
              <a:lnSpc>
                <a:spcPts val="3552"/>
              </a:lnSpc>
            </a:pPr>
            <a:r>
              <a:rPr lang="en-US" sz="1421" spc="32">
                <a:solidFill>
                  <a:srgbClr val="231F20"/>
                </a:solidFill>
                <a:latin typeface="Montserrat Bold"/>
              </a:rPr>
              <a:t>Class 9 a.m. – 12 p.m. Lecture – Lawrence Kinlin </a:t>
            </a:r>
          </a:p>
          <a:p>
            <a:pPr algn="l">
              <a:lnSpc>
                <a:spcPts val="710"/>
              </a:lnSpc>
            </a:pPr>
            <a:r>
              <a:rPr lang="en-US" sz="1421" spc="32">
                <a:solidFill>
                  <a:srgbClr val="231F20"/>
                </a:solidFill>
                <a:latin typeface="Montserrat Bold"/>
              </a:rPr>
              <a:t>School of Business</a:t>
            </a:r>
          </a:p>
        </p:txBody>
      </p:sp>
      <p:sp>
        <p:nvSpPr>
          <p:cNvPr id="79" name="TextBox 79"/>
          <p:cNvSpPr txBox="1"/>
          <p:nvPr/>
        </p:nvSpPr>
        <p:spPr>
          <a:xfrm>
            <a:off x="2546917" y="7072086"/>
            <a:ext cx="2580318" cy="1113803"/>
          </a:xfrm>
          <a:prstGeom prst="rect">
            <a:avLst/>
          </a:prstGeom>
        </p:spPr>
        <p:txBody>
          <a:bodyPr lIns="0" tIns="0" rIns="0" bIns="0" rtlCol="0" anchor="t">
            <a:spAutoFit/>
          </a:bodyPr>
          <a:lstStyle/>
          <a:p>
            <a:pPr algn="l">
              <a:lnSpc>
                <a:spcPts val="3552"/>
              </a:lnSpc>
            </a:pPr>
            <a:r>
              <a:rPr lang="en-US" sz="1421" spc="32">
                <a:solidFill>
                  <a:srgbClr val="231F20"/>
                </a:solidFill>
                <a:latin typeface="Montserrat Bold"/>
              </a:rPr>
              <a:t>Class 9 a.m. – 12 p.m.</a:t>
            </a:r>
          </a:p>
          <a:p>
            <a:pPr algn="l">
              <a:lnSpc>
                <a:spcPts val="3552"/>
              </a:lnSpc>
            </a:pPr>
            <a:r>
              <a:rPr lang="en-US" sz="1421" spc="25">
                <a:solidFill>
                  <a:srgbClr val="231F20"/>
                </a:solidFill>
                <a:latin typeface="Montserrat Bold"/>
              </a:rPr>
              <a:t>GPS race in the Fanshawe </a:t>
            </a:r>
          </a:p>
          <a:p>
            <a:pPr algn="l">
              <a:lnSpc>
                <a:spcPts val="710"/>
              </a:lnSpc>
            </a:pPr>
            <a:r>
              <a:rPr lang="en-US" sz="1421" spc="31">
                <a:solidFill>
                  <a:srgbClr val="231F20"/>
                </a:solidFill>
                <a:latin typeface="Montserrat Bold"/>
              </a:rPr>
              <a:t>Conservation Area</a:t>
            </a:r>
          </a:p>
        </p:txBody>
      </p:sp>
      <p:sp>
        <p:nvSpPr>
          <p:cNvPr id="80" name="TextBox 80"/>
          <p:cNvSpPr txBox="1"/>
          <p:nvPr/>
        </p:nvSpPr>
        <p:spPr>
          <a:xfrm>
            <a:off x="2546917" y="4019946"/>
            <a:ext cx="2693191" cy="1312581"/>
          </a:xfrm>
          <a:prstGeom prst="rect">
            <a:avLst/>
          </a:prstGeom>
        </p:spPr>
        <p:txBody>
          <a:bodyPr lIns="0" tIns="0" rIns="0" bIns="0" rtlCol="0" anchor="t">
            <a:spAutoFit/>
          </a:bodyPr>
          <a:lstStyle/>
          <a:p>
            <a:pPr algn="l">
              <a:lnSpc>
                <a:spcPts val="3552"/>
              </a:lnSpc>
            </a:pPr>
            <a:r>
              <a:rPr lang="en-US" sz="1421" spc="32">
                <a:solidFill>
                  <a:srgbClr val="231F20"/>
                </a:solidFill>
                <a:latin typeface="Montserrat Bold"/>
              </a:rPr>
              <a:t>Class 9 a.m. – 12 p.m.</a:t>
            </a:r>
          </a:p>
          <a:p>
            <a:pPr algn="l">
              <a:lnSpc>
                <a:spcPts val="3552"/>
              </a:lnSpc>
            </a:pPr>
            <a:r>
              <a:rPr lang="en-US" sz="1421" spc="22">
                <a:solidFill>
                  <a:srgbClr val="231F20"/>
                </a:solidFill>
                <a:latin typeface="Montserrat Bold"/>
              </a:rPr>
              <a:t>Tour and activities with the </a:t>
            </a:r>
          </a:p>
          <a:p>
            <a:pPr algn="l">
              <a:lnSpc>
                <a:spcPts val="710"/>
              </a:lnSpc>
            </a:pPr>
            <a:r>
              <a:rPr lang="en-US" sz="1421" spc="27">
                <a:solidFill>
                  <a:srgbClr val="231F20"/>
                </a:solidFill>
                <a:latin typeface="Montserrat Bold"/>
              </a:rPr>
              <a:t>School of Transportation </a:t>
            </a:r>
          </a:p>
          <a:p>
            <a:pPr algn="l">
              <a:lnSpc>
                <a:spcPts val="2447"/>
              </a:lnSpc>
            </a:pPr>
            <a:r>
              <a:rPr lang="en-US" sz="1421" spc="22">
                <a:solidFill>
                  <a:srgbClr val="231F20"/>
                </a:solidFill>
                <a:latin typeface="Montserrat Bold"/>
              </a:rPr>
              <a:t>Technology</a:t>
            </a:r>
          </a:p>
        </p:txBody>
      </p:sp>
      <p:sp>
        <p:nvSpPr>
          <p:cNvPr id="81" name="TextBox 81"/>
          <p:cNvSpPr txBox="1"/>
          <p:nvPr/>
        </p:nvSpPr>
        <p:spPr>
          <a:xfrm>
            <a:off x="5678294" y="1192148"/>
            <a:ext cx="2070436" cy="1113803"/>
          </a:xfrm>
          <a:prstGeom prst="rect">
            <a:avLst/>
          </a:prstGeom>
        </p:spPr>
        <p:txBody>
          <a:bodyPr lIns="0" tIns="0" rIns="0" bIns="0" rtlCol="0" anchor="t">
            <a:spAutoFit/>
          </a:bodyPr>
          <a:lstStyle/>
          <a:p>
            <a:pPr algn="just">
              <a:lnSpc>
                <a:spcPts val="3552"/>
              </a:lnSpc>
            </a:pPr>
            <a:r>
              <a:rPr lang="en-US" sz="1421" spc="32">
                <a:solidFill>
                  <a:srgbClr val="231F20"/>
                </a:solidFill>
                <a:latin typeface="Montserrat Bold"/>
              </a:rPr>
              <a:t>Class 9 a.m. – 12 p.m. School of </a:t>
            </a:r>
          </a:p>
          <a:p>
            <a:pPr algn="l">
              <a:lnSpc>
                <a:spcPts val="710"/>
              </a:lnSpc>
            </a:pPr>
            <a:r>
              <a:rPr lang="en-US" sz="1421" spc="35">
                <a:solidFill>
                  <a:srgbClr val="231F20"/>
                </a:solidFill>
                <a:latin typeface="Montserrat Bold"/>
              </a:rPr>
              <a:t>Contemporary Media</a:t>
            </a:r>
          </a:p>
        </p:txBody>
      </p:sp>
      <p:sp>
        <p:nvSpPr>
          <p:cNvPr id="82" name="TextBox 82"/>
          <p:cNvSpPr txBox="1"/>
          <p:nvPr/>
        </p:nvSpPr>
        <p:spPr>
          <a:xfrm>
            <a:off x="5678294" y="5698334"/>
            <a:ext cx="2219270" cy="905184"/>
          </a:xfrm>
          <a:prstGeom prst="rect">
            <a:avLst/>
          </a:prstGeom>
        </p:spPr>
        <p:txBody>
          <a:bodyPr lIns="0" tIns="0" rIns="0" bIns="0" rtlCol="0" anchor="t">
            <a:spAutoFit/>
          </a:bodyPr>
          <a:lstStyle/>
          <a:p>
            <a:pPr algn="just">
              <a:lnSpc>
                <a:spcPts val="3814"/>
              </a:lnSpc>
            </a:pPr>
            <a:r>
              <a:rPr lang="en-US" sz="1525" spc="35">
                <a:solidFill>
                  <a:srgbClr val="231F20"/>
                </a:solidFill>
                <a:latin typeface="Montserrat Bold"/>
              </a:rPr>
              <a:t>Class 9 a.m. – 12 p.m. Rock climbing</a:t>
            </a:r>
          </a:p>
        </p:txBody>
      </p:sp>
      <p:sp>
        <p:nvSpPr>
          <p:cNvPr id="83" name="TextBox 83"/>
          <p:cNvSpPr txBox="1"/>
          <p:nvPr/>
        </p:nvSpPr>
        <p:spPr>
          <a:xfrm>
            <a:off x="5678294" y="2654491"/>
            <a:ext cx="2153419" cy="1113803"/>
          </a:xfrm>
          <a:prstGeom prst="rect">
            <a:avLst/>
          </a:prstGeom>
        </p:spPr>
        <p:txBody>
          <a:bodyPr lIns="0" tIns="0" rIns="0" bIns="0" rtlCol="0" anchor="t">
            <a:spAutoFit/>
          </a:bodyPr>
          <a:lstStyle/>
          <a:p>
            <a:pPr algn="l">
              <a:lnSpc>
                <a:spcPts val="3552"/>
              </a:lnSpc>
            </a:pPr>
            <a:r>
              <a:rPr lang="en-US" sz="1421" spc="32">
                <a:solidFill>
                  <a:srgbClr val="231F20"/>
                </a:solidFill>
                <a:latin typeface="Montserrat Bold"/>
              </a:rPr>
              <a:t>Class 9 a.m. – 12 p.m. Treetop Adventures – </a:t>
            </a:r>
          </a:p>
          <a:p>
            <a:pPr algn="l">
              <a:lnSpc>
                <a:spcPts val="710"/>
              </a:lnSpc>
            </a:pPr>
            <a:r>
              <a:rPr lang="en-US" sz="1421" spc="35">
                <a:solidFill>
                  <a:srgbClr val="231F20"/>
                </a:solidFill>
                <a:latin typeface="Montserrat Bold"/>
              </a:rPr>
              <a:t>Boler Mountain</a:t>
            </a:r>
          </a:p>
        </p:txBody>
      </p:sp>
      <p:sp>
        <p:nvSpPr>
          <p:cNvPr id="84" name="TextBox 84"/>
          <p:cNvSpPr txBox="1"/>
          <p:nvPr/>
        </p:nvSpPr>
        <p:spPr>
          <a:xfrm>
            <a:off x="5678294" y="4127588"/>
            <a:ext cx="2219270" cy="1113803"/>
          </a:xfrm>
          <a:prstGeom prst="rect">
            <a:avLst/>
          </a:prstGeom>
        </p:spPr>
        <p:txBody>
          <a:bodyPr lIns="0" tIns="0" rIns="0" bIns="0" rtlCol="0" anchor="t">
            <a:spAutoFit/>
          </a:bodyPr>
          <a:lstStyle/>
          <a:p>
            <a:pPr algn="l">
              <a:lnSpc>
                <a:spcPts val="3552"/>
              </a:lnSpc>
            </a:pPr>
            <a:r>
              <a:rPr lang="en-US" sz="1421" spc="32">
                <a:solidFill>
                  <a:srgbClr val="231F20"/>
                </a:solidFill>
                <a:latin typeface="Montserrat Bold"/>
              </a:rPr>
              <a:t>Class 9 a.m. – 12 p.m. Food demonstration – </a:t>
            </a:r>
          </a:p>
          <a:p>
            <a:pPr algn="l">
              <a:lnSpc>
                <a:spcPts val="710"/>
              </a:lnSpc>
            </a:pPr>
            <a:r>
              <a:rPr lang="en-US" sz="1421" spc="38">
                <a:solidFill>
                  <a:srgbClr val="231F20"/>
                </a:solidFill>
                <a:latin typeface="Montserrat Bold"/>
              </a:rPr>
              <a:t>Culinary Arts</a:t>
            </a:r>
          </a:p>
        </p:txBody>
      </p:sp>
      <p:sp>
        <p:nvSpPr>
          <p:cNvPr id="85" name="TextBox 85"/>
          <p:cNvSpPr txBox="1"/>
          <p:nvPr/>
        </p:nvSpPr>
        <p:spPr>
          <a:xfrm>
            <a:off x="5678294" y="7179727"/>
            <a:ext cx="2605541" cy="843597"/>
          </a:xfrm>
          <a:prstGeom prst="rect">
            <a:avLst/>
          </a:prstGeom>
        </p:spPr>
        <p:txBody>
          <a:bodyPr lIns="0" tIns="0" rIns="0" bIns="0" rtlCol="0" anchor="t">
            <a:spAutoFit/>
          </a:bodyPr>
          <a:lstStyle/>
          <a:p>
            <a:pPr algn="l">
              <a:lnSpc>
                <a:spcPts val="3552"/>
              </a:lnSpc>
            </a:pPr>
            <a:r>
              <a:rPr lang="en-US" sz="1421" spc="32">
                <a:solidFill>
                  <a:srgbClr val="231F20"/>
                </a:solidFill>
                <a:latin typeface="Montserrat Bold"/>
              </a:rPr>
              <a:t>Class 9 a.m. – 12 p.m.</a:t>
            </a:r>
          </a:p>
          <a:p>
            <a:pPr algn="l">
              <a:lnSpc>
                <a:spcPts val="3552"/>
              </a:lnSpc>
            </a:pPr>
            <a:r>
              <a:rPr lang="en-US" sz="1421" spc="21">
                <a:solidFill>
                  <a:srgbClr val="231F20"/>
                </a:solidFill>
                <a:latin typeface="Montserrat Bold"/>
              </a:rPr>
              <a:t>Tour of Western University</a:t>
            </a:r>
          </a:p>
        </p:txBody>
      </p:sp>
      <p:sp>
        <p:nvSpPr>
          <p:cNvPr id="86" name="TextBox 86"/>
          <p:cNvSpPr txBox="1"/>
          <p:nvPr/>
        </p:nvSpPr>
        <p:spPr>
          <a:xfrm>
            <a:off x="8809670" y="1192148"/>
            <a:ext cx="2329042" cy="1113803"/>
          </a:xfrm>
          <a:prstGeom prst="rect">
            <a:avLst/>
          </a:prstGeom>
        </p:spPr>
        <p:txBody>
          <a:bodyPr lIns="0" tIns="0" rIns="0" bIns="0" rtlCol="0" anchor="t">
            <a:spAutoFit/>
          </a:bodyPr>
          <a:lstStyle/>
          <a:p>
            <a:pPr algn="l">
              <a:lnSpc>
                <a:spcPts val="3552"/>
              </a:lnSpc>
            </a:pPr>
            <a:r>
              <a:rPr lang="en-US" sz="1421" spc="32">
                <a:solidFill>
                  <a:srgbClr val="231F20"/>
                </a:solidFill>
                <a:latin typeface="Montserrat Bold"/>
              </a:rPr>
              <a:t>Class 9 a.m. – 12 p.m. Lecture – School of </a:t>
            </a:r>
          </a:p>
          <a:p>
            <a:pPr algn="l">
              <a:lnSpc>
                <a:spcPts val="710"/>
              </a:lnSpc>
            </a:pPr>
            <a:r>
              <a:rPr lang="en-US" sz="1421" spc="25">
                <a:solidFill>
                  <a:srgbClr val="231F20"/>
                </a:solidFill>
                <a:latin typeface="Montserrat Bold"/>
              </a:rPr>
              <a:t>Information Technology</a:t>
            </a:r>
          </a:p>
        </p:txBody>
      </p:sp>
      <p:sp>
        <p:nvSpPr>
          <p:cNvPr id="87" name="TextBox 87"/>
          <p:cNvSpPr txBox="1"/>
          <p:nvPr/>
        </p:nvSpPr>
        <p:spPr>
          <a:xfrm>
            <a:off x="8809670" y="4127588"/>
            <a:ext cx="2622060" cy="1113803"/>
          </a:xfrm>
          <a:prstGeom prst="rect">
            <a:avLst/>
          </a:prstGeom>
        </p:spPr>
        <p:txBody>
          <a:bodyPr lIns="0" tIns="0" rIns="0" bIns="0" rtlCol="0" anchor="t">
            <a:spAutoFit/>
          </a:bodyPr>
          <a:lstStyle/>
          <a:p>
            <a:pPr algn="l">
              <a:lnSpc>
                <a:spcPts val="3552"/>
              </a:lnSpc>
            </a:pPr>
            <a:r>
              <a:rPr lang="en-US" sz="1421" spc="32">
                <a:solidFill>
                  <a:srgbClr val="231F20"/>
                </a:solidFill>
                <a:latin typeface="Montserrat Bold"/>
              </a:rPr>
              <a:t>Class 9 a.m. – 12 p.m. Automation lab in Applied </a:t>
            </a:r>
          </a:p>
          <a:p>
            <a:pPr algn="l">
              <a:lnSpc>
                <a:spcPts val="710"/>
              </a:lnSpc>
            </a:pPr>
            <a:r>
              <a:rPr lang="en-US" sz="1421" spc="34">
                <a:solidFill>
                  <a:srgbClr val="231F20"/>
                </a:solidFill>
                <a:latin typeface="Montserrat Bold"/>
              </a:rPr>
              <a:t>Sciences</a:t>
            </a:r>
          </a:p>
        </p:txBody>
      </p:sp>
      <p:sp>
        <p:nvSpPr>
          <p:cNvPr id="88" name="TextBox 88"/>
          <p:cNvSpPr txBox="1"/>
          <p:nvPr/>
        </p:nvSpPr>
        <p:spPr>
          <a:xfrm>
            <a:off x="8809670" y="5512857"/>
            <a:ext cx="2692319" cy="1312581"/>
          </a:xfrm>
          <a:prstGeom prst="rect">
            <a:avLst/>
          </a:prstGeom>
        </p:spPr>
        <p:txBody>
          <a:bodyPr lIns="0" tIns="0" rIns="0" bIns="0" rtlCol="0" anchor="t">
            <a:spAutoFit/>
          </a:bodyPr>
          <a:lstStyle/>
          <a:p>
            <a:pPr algn="l">
              <a:lnSpc>
                <a:spcPts val="3552"/>
              </a:lnSpc>
            </a:pPr>
            <a:r>
              <a:rPr lang="en-US" sz="1421" spc="32">
                <a:solidFill>
                  <a:srgbClr val="231F20"/>
                </a:solidFill>
                <a:latin typeface="Montserrat Bold"/>
              </a:rPr>
              <a:t>Class 9 a.m. – 12 p.m. Animation and motion </a:t>
            </a:r>
          </a:p>
          <a:p>
            <a:pPr algn="l">
              <a:lnSpc>
                <a:spcPts val="710"/>
              </a:lnSpc>
            </a:pPr>
            <a:r>
              <a:rPr lang="en-US" sz="1421" spc="25">
                <a:solidFill>
                  <a:srgbClr val="231F20"/>
                </a:solidFill>
                <a:latin typeface="Montserrat Bold"/>
              </a:rPr>
              <a:t>capture at the Centre for </a:t>
            </a:r>
          </a:p>
          <a:p>
            <a:pPr algn="l">
              <a:lnSpc>
                <a:spcPts val="2447"/>
              </a:lnSpc>
            </a:pPr>
            <a:r>
              <a:rPr lang="en-US" sz="1421" spc="32">
                <a:solidFill>
                  <a:srgbClr val="231F20"/>
                </a:solidFill>
                <a:latin typeface="Montserrat Bold"/>
              </a:rPr>
              <a:t>Digital and Performing Arts</a:t>
            </a:r>
          </a:p>
        </p:txBody>
      </p:sp>
      <p:sp>
        <p:nvSpPr>
          <p:cNvPr id="89" name="TextBox 89"/>
          <p:cNvSpPr txBox="1"/>
          <p:nvPr/>
        </p:nvSpPr>
        <p:spPr>
          <a:xfrm>
            <a:off x="8809670" y="2654491"/>
            <a:ext cx="2716524" cy="1113803"/>
          </a:xfrm>
          <a:prstGeom prst="rect">
            <a:avLst/>
          </a:prstGeom>
        </p:spPr>
        <p:txBody>
          <a:bodyPr lIns="0" tIns="0" rIns="0" bIns="0" rtlCol="0" anchor="t">
            <a:spAutoFit/>
          </a:bodyPr>
          <a:lstStyle/>
          <a:p>
            <a:pPr algn="l">
              <a:lnSpc>
                <a:spcPts val="3552"/>
              </a:lnSpc>
            </a:pPr>
            <a:r>
              <a:rPr lang="en-US" sz="1421" spc="32">
                <a:solidFill>
                  <a:srgbClr val="231F20"/>
                </a:solidFill>
                <a:latin typeface="Montserrat Bold"/>
              </a:rPr>
              <a:t>Class 9 a.m. – 12 p.m. Painting and sculpture with </a:t>
            </a:r>
          </a:p>
          <a:p>
            <a:pPr algn="l">
              <a:lnSpc>
                <a:spcPts val="710"/>
              </a:lnSpc>
            </a:pPr>
            <a:r>
              <a:rPr lang="en-US" sz="1421" spc="29">
                <a:solidFill>
                  <a:srgbClr val="231F20"/>
                </a:solidFill>
                <a:latin typeface="Montserrat Bold"/>
              </a:rPr>
              <a:t>the School of Design</a:t>
            </a:r>
          </a:p>
        </p:txBody>
      </p:sp>
      <p:sp>
        <p:nvSpPr>
          <p:cNvPr id="90" name="TextBox 90"/>
          <p:cNvSpPr txBox="1"/>
          <p:nvPr/>
        </p:nvSpPr>
        <p:spPr>
          <a:xfrm>
            <a:off x="8809670" y="7072086"/>
            <a:ext cx="2755360" cy="1113803"/>
          </a:xfrm>
          <a:prstGeom prst="rect">
            <a:avLst/>
          </a:prstGeom>
        </p:spPr>
        <p:txBody>
          <a:bodyPr lIns="0" tIns="0" rIns="0" bIns="0" rtlCol="0" anchor="t">
            <a:spAutoFit/>
          </a:bodyPr>
          <a:lstStyle/>
          <a:p>
            <a:pPr algn="l">
              <a:lnSpc>
                <a:spcPts val="3552"/>
              </a:lnSpc>
            </a:pPr>
            <a:r>
              <a:rPr lang="en-US" sz="1421" spc="32">
                <a:solidFill>
                  <a:srgbClr val="231F20"/>
                </a:solidFill>
                <a:latin typeface="Montserrat Bold"/>
              </a:rPr>
              <a:t>Class 9 a.m. – 12 p.m.</a:t>
            </a:r>
          </a:p>
          <a:p>
            <a:pPr algn="l">
              <a:lnSpc>
                <a:spcPts val="3552"/>
              </a:lnSpc>
            </a:pPr>
            <a:r>
              <a:rPr lang="en-US" sz="1421" spc="29">
                <a:solidFill>
                  <a:srgbClr val="231F20"/>
                </a:solidFill>
                <a:latin typeface="Montserrat Bold"/>
              </a:rPr>
              <a:t>Lab project with the School </a:t>
            </a:r>
          </a:p>
          <a:p>
            <a:pPr algn="l">
              <a:lnSpc>
                <a:spcPts val="710"/>
              </a:lnSpc>
            </a:pPr>
            <a:r>
              <a:rPr lang="en-US" sz="1421" spc="25">
                <a:solidFill>
                  <a:srgbClr val="231F20"/>
                </a:solidFill>
                <a:latin typeface="Montserrat Bold"/>
              </a:rPr>
              <a:t>of Building Technology</a:t>
            </a:r>
          </a:p>
        </p:txBody>
      </p:sp>
      <p:grpSp>
        <p:nvGrpSpPr>
          <p:cNvPr id="91" name="Group 91"/>
          <p:cNvGrpSpPr>
            <a:grpSpLocks noChangeAspect="1"/>
          </p:cNvGrpSpPr>
          <p:nvPr/>
        </p:nvGrpSpPr>
        <p:grpSpPr>
          <a:xfrm>
            <a:off x="12191315" y="1683694"/>
            <a:ext cx="5381838" cy="4001108"/>
            <a:chOff x="0" y="0"/>
            <a:chExt cx="2948597" cy="2192134"/>
          </a:xfrm>
        </p:grpSpPr>
        <p:sp>
          <p:nvSpPr>
            <p:cNvPr id="92" name="Freeform 92"/>
            <p:cNvSpPr/>
            <p:nvPr/>
          </p:nvSpPr>
          <p:spPr>
            <a:xfrm>
              <a:off x="154940" y="63500"/>
              <a:ext cx="2730119" cy="2065147"/>
            </a:xfrm>
            <a:custGeom>
              <a:avLst/>
              <a:gdLst/>
              <a:ahLst/>
              <a:cxnLst/>
              <a:rect l="l" t="t" r="r" b="b"/>
              <a:pathLst>
                <a:path w="2730119" h="2065147">
                  <a:moveTo>
                    <a:pt x="0" y="2065147"/>
                  </a:moveTo>
                  <a:lnTo>
                    <a:pt x="2730119" y="2065147"/>
                  </a:lnTo>
                  <a:lnTo>
                    <a:pt x="2730119" y="0"/>
                  </a:lnTo>
                  <a:lnTo>
                    <a:pt x="0" y="0"/>
                  </a:lnTo>
                  <a:close/>
                </a:path>
              </a:pathLst>
            </a:custGeom>
            <a:solidFill>
              <a:srgbClr val="E02726"/>
            </a:solidFill>
          </p:spPr>
        </p:sp>
        <p:sp>
          <p:nvSpPr>
            <p:cNvPr id="93" name="Freeform 93"/>
            <p:cNvSpPr/>
            <p:nvPr/>
          </p:nvSpPr>
          <p:spPr>
            <a:xfrm>
              <a:off x="358648" y="1299972"/>
              <a:ext cx="2322830" cy="614934"/>
            </a:xfrm>
            <a:custGeom>
              <a:avLst/>
              <a:gdLst/>
              <a:ahLst/>
              <a:cxnLst/>
              <a:rect l="l" t="t" r="r" b="b"/>
              <a:pathLst>
                <a:path w="2322830" h="614934">
                  <a:moveTo>
                    <a:pt x="0" y="614934"/>
                  </a:moveTo>
                  <a:lnTo>
                    <a:pt x="2322830" y="614934"/>
                  </a:lnTo>
                  <a:lnTo>
                    <a:pt x="2322830" y="0"/>
                  </a:lnTo>
                  <a:lnTo>
                    <a:pt x="0" y="0"/>
                  </a:lnTo>
                  <a:close/>
                </a:path>
              </a:pathLst>
            </a:custGeom>
            <a:solidFill>
              <a:srgbClr val="FFFFFF"/>
            </a:solidFill>
          </p:spPr>
        </p:sp>
        <p:sp>
          <p:nvSpPr>
            <p:cNvPr id="94" name="Freeform 94"/>
            <p:cNvSpPr/>
            <p:nvPr/>
          </p:nvSpPr>
          <p:spPr>
            <a:xfrm>
              <a:off x="63500" y="555752"/>
              <a:ext cx="2635758" cy="76200"/>
            </a:xfrm>
            <a:custGeom>
              <a:avLst/>
              <a:gdLst/>
              <a:ahLst/>
              <a:cxnLst/>
              <a:rect l="l" t="t" r="r" b="b"/>
              <a:pathLst>
                <a:path w="2635758" h="76200">
                  <a:moveTo>
                    <a:pt x="2635758" y="76200"/>
                  </a:moveTo>
                  <a:lnTo>
                    <a:pt x="0" y="76200"/>
                  </a:lnTo>
                  <a:lnTo>
                    <a:pt x="0" y="0"/>
                  </a:lnTo>
                  <a:lnTo>
                    <a:pt x="2635758" y="0"/>
                  </a:lnTo>
                  <a:close/>
                </a:path>
              </a:pathLst>
            </a:custGeom>
            <a:solidFill>
              <a:srgbClr val="000000"/>
            </a:solidFill>
          </p:spPr>
        </p:sp>
      </p:grpSp>
      <p:sp>
        <p:nvSpPr>
          <p:cNvPr id="95" name="TextBox 95"/>
          <p:cNvSpPr txBox="1"/>
          <p:nvPr/>
        </p:nvSpPr>
        <p:spPr>
          <a:xfrm>
            <a:off x="12788786" y="2154426"/>
            <a:ext cx="3598155" cy="464747"/>
          </a:xfrm>
          <a:prstGeom prst="rect">
            <a:avLst/>
          </a:prstGeom>
        </p:spPr>
        <p:txBody>
          <a:bodyPr lIns="0" tIns="0" rIns="0" bIns="0" rtlCol="0" anchor="t">
            <a:spAutoFit/>
          </a:bodyPr>
          <a:lstStyle/>
          <a:p>
            <a:pPr algn="l">
              <a:lnSpc>
                <a:spcPts val="3784"/>
              </a:lnSpc>
            </a:pPr>
            <a:r>
              <a:rPr lang="en-US" sz="2702" spc="5">
                <a:solidFill>
                  <a:srgbClr val="FFFFFF"/>
                </a:solidFill>
                <a:latin typeface="Raleway Bold"/>
              </a:rPr>
              <a:t>PROGRAM TARİHLERİ</a:t>
            </a:r>
          </a:p>
        </p:txBody>
      </p:sp>
      <p:sp>
        <p:nvSpPr>
          <p:cNvPr id="96" name="TextBox 96"/>
          <p:cNvSpPr txBox="1"/>
          <p:nvPr/>
        </p:nvSpPr>
        <p:spPr>
          <a:xfrm>
            <a:off x="12866550" y="3053838"/>
            <a:ext cx="4213992" cy="1966451"/>
          </a:xfrm>
          <a:prstGeom prst="rect">
            <a:avLst/>
          </a:prstGeom>
        </p:spPr>
        <p:txBody>
          <a:bodyPr lIns="0" tIns="0" rIns="0" bIns="0" rtlCol="0" anchor="t">
            <a:spAutoFit/>
          </a:bodyPr>
          <a:lstStyle/>
          <a:p>
            <a:pPr>
              <a:lnSpc>
                <a:spcPts val="2409"/>
              </a:lnSpc>
            </a:pPr>
            <a:r>
              <a:rPr lang="en-US" sz="2007" spc="14">
                <a:solidFill>
                  <a:srgbClr val="FFFFFF"/>
                </a:solidFill>
                <a:latin typeface="Montserrat Bold"/>
              </a:rPr>
              <a:t>ESL+ porgramı 3 haftalık bir program olarak tasarlanmıştır.</a:t>
            </a:r>
          </a:p>
          <a:p>
            <a:pPr algn="l">
              <a:lnSpc>
                <a:spcPts val="2409"/>
              </a:lnSpc>
            </a:pPr>
            <a:endParaRPr lang="en-US" sz="2007" spc="14">
              <a:solidFill>
                <a:srgbClr val="FFFFFF"/>
              </a:solidFill>
              <a:latin typeface="Montserrat Bold"/>
            </a:endParaRPr>
          </a:p>
          <a:p>
            <a:pPr algn="r">
              <a:lnSpc>
                <a:spcPts val="1455"/>
              </a:lnSpc>
            </a:pPr>
            <a:endParaRPr lang="en-US" sz="2007" spc="14">
              <a:solidFill>
                <a:srgbClr val="FFFFFF"/>
              </a:solidFill>
              <a:latin typeface="Montserrat Bold"/>
            </a:endParaRPr>
          </a:p>
          <a:p>
            <a:pPr algn="l">
              <a:lnSpc>
                <a:spcPts val="5019"/>
              </a:lnSpc>
            </a:pPr>
            <a:r>
              <a:rPr lang="en-US" sz="2007" spc="14">
                <a:solidFill>
                  <a:srgbClr val="E02726"/>
                </a:solidFill>
                <a:latin typeface="Montserrat"/>
              </a:rPr>
              <a:t>K</a:t>
            </a:r>
            <a:r>
              <a:rPr lang="en-US" sz="2007" spc="14">
                <a:solidFill>
                  <a:srgbClr val="E02726"/>
                </a:solidFill>
                <a:latin typeface="Montserrat Bold"/>
              </a:rPr>
              <a:t>AMP 1: </a:t>
            </a:r>
            <a:r>
              <a:rPr lang="en-US" sz="2007" spc="14">
                <a:solidFill>
                  <a:srgbClr val="000000"/>
                </a:solidFill>
                <a:latin typeface="Montserrat"/>
              </a:rPr>
              <a:t>Haziran 18 – Temmuz 9</a:t>
            </a:r>
          </a:p>
          <a:p>
            <a:pPr algn="l">
              <a:lnSpc>
                <a:spcPts val="1441"/>
              </a:lnSpc>
            </a:pPr>
            <a:r>
              <a:rPr lang="en-US" sz="2007" spc="12">
                <a:solidFill>
                  <a:srgbClr val="E02726"/>
                </a:solidFill>
                <a:latin typeface="Montserrat"/>
              </a:rPr>
              <a:t>K</a:t>
            </a:r>
            <a:r>
              <a:rPr lang="en-US" sz="2007" spc="12">
                <a:solidFill>
                  <a:srgbClr val="E02726"/>
                </a:solidFill>
                <a:latin typeface="Montserrat Bold"/>
              </a:rPr>
              <a:t>AMP 2:</a:t>
            </a:r>
            <a:r>
              <a:rPr lang="en-US" sz="2007" spc="12">
                <a:solidFill>
                  <a:srgbClr val="E02726"/>
                </a:solidFill>
                <a:latin typeface="Montserrat"/>
              </a:rPr>
              <a:t> </a:t>
            </a:r>
            <a:r>
              <a:rPr lang="en-US" sz="2007" spc="12">
                <a:solidFill>
                  <a:srgbClr val="000000"/>
                </a:solidFill>
                <a:latin typeface="Montserrat"/>
              </a:rPr>
              <a:t>Temmuz 16 – Ağustos 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8613118" y="-342550"/>
            <a:ext cx="10590897" cy="10629550"/>
          </a:xfrm>
          <a:prstGeom prst="rect">
            <a:avLst/>
          </a:prstGeom>
        </p:spPr>
      </p:pic>
      <p:grpSp>
        <p:nvGrpSpPr>
          <p:cNvPr id="3" name="Group 3"/>
          <p:cNvGrpSpPr>
            <a:grpSpLocks noChangeAspect="1"/>
          </p:cNvGrpSpPr>
          <p:nvPr/>
        </p:nvGrpSpPr>
        <p:grpSpPr>
          <a:xfrm>
            <a:off x="11165521" y="2392606"/>
            <a:ext cx="4880934" cy="2579620"/>
            <a:chOff x="0" y="0"/>
            <a:chExt cx="2281403" cy="1205738"/>
          </a:xfrm>
        </p:grpSpPr>
        <p:sp>
          <p:nvSpPr>
            <p:cNvPr id="4" name="Freeform 4"/>
            <p:cNvSpPr/>
            <p:nvPr/>
          </p:nvSpPr>
          <p:spPr>
            <a:xfrm>
              <a:off x="0" y="0"/>
              <a:ext cx="2281428" cy="1205738"/>
            </a:xfrm>
            <a:custGeom>
              <a:avLst/>
              <a:gdLst/>
              <a:ahLst/>
              <a:cxnLst/>
              <a:rect l="l" t="t" r="r" b="b"/>
              <a:pathLst>
                <a:path w="2281428" h="1205738">
                  <a:moveTo>
                    <a:pt x="0" y="1205738"/>
                  </a:moveTo>
                  <a:lnTo>
                    <a:pt x="2281428" y="1205738"/>
                  </a:lnTo>
                  <a:lnTo>
                    <a:pt x="2281428" y="0"/>
                  </a:lnTo>
                  <a:lnTo>
                    <a:pt x="0" y="0"/>
                  </a:lnTo>
                  <a:close/>
                </a:path>
              </a:pathLst>
            </a:custGeom>
            <a:solidFill>
              <a:srgbClr val="E02726"/>
            </a:solidFill>
          </p:spPr>
        </p:sp>
      </p:grpSp>
      <p:grpSp>
        <p:nvGrpSpPr>
          <p:cNvPr id="5" name="Group 5"/>
          <p:cNvGrpSpPr>
            <a:grpSpLocks noChangeAspect="1"/>
          </p:cNvGrpSpPr>
          <p:nvPr/>
        </p:nvGrpSpPr>
        <p:grpSpPr>
          <a:xfrm>
            <a:off x="11803042" y="641298"/>
            <a:ext cx="6009786" cy="3733272"/>
            <a:chOff x="0" y="0"/>
            <a:chExt cx="3745382" cy="2326627"/>
          </a:xfrm>
        </p:grpSpPr>
        <p:sp>
          <p:nvSpPr>
            <p:cNvPr id="6" name="Freeform 6"/>
            <p:cNvSpPr/>
            <p:nvPr/>
          </p:nvSpPr>
          <p:spPr>
            <a:xfrm>
              <a:off x="0" y="0"/>
              <a:ext cx="3745357" cy="2326640"/>
            </a:xfrm>
            <a:custGeom>
              <a:avLst/>
              <a:gdLst/>
              <a:ahLst/>
              <a:cxnLst/>
              <a:rect l="l" t="t" r="r" b="b"/>
              <a:pathLst>
                <a:path w="3745357" h="2326640">
                  <a:moveTo>
                    <a:pt x="0" y="0"/>
                  </a:moveTo>
                  <a:lnTo>
                    <a:pt x="0" y="2326640"/>
                  </a:lnTo>
                  <a:lnTo>
                    <a:pt x="3745357" y="2326640"/>
                  </a:lnTo>
                  <a:lnTo>
                    <a:pt x="3745357" y="0"/>
                  </a:lnTo>
                  <a:close/>
                </a:path>
              </a:pathLst>
            </a:custGeom>
            <a:blipFill>
              <a:blip r:embed="rId4"/>
              <a:stretch>
                <a:fillRect b="-790"/>
              </a:stretch>
            </a:blipFill>
          </p:spPr>
        </p:sp>
      </p:grpSp>
      <p:grpSp>
        <p:nvGrpSpPr>
          <p:cNvPr id="7" name="Group 7"/>
          <p:cNvGrpSpPr>
            <a:grpSpLocks noChangeAspect="1"/>
          </p:cNvGrpSpPr>
          <p:nvPr/>
        </p:nvGrpSpPr>
        <p:grpSpPr>
          <a:xfrm>
            <a:off x="10044785" y="4167665"/>
            <a:ext cx="6308022" cy="4278553"/>
            <a:chOff x="0" y="0"/>
            <a:chExt cx="3931247" cy="2666454"/>
          </a:xfrm>
        </p:grpSpPr>
        <p:sp>
          <p:nvSpPr>
            <p:cNvPr id="8" name="Freeform 8"/>
            <p:cNvSpPr/>
            <p:nvPr/>
          </p:nvSpPr>
          <p:spPr>
            <a:xfrm>
              <a:off x="0" y="0"/>
              <a:ext cx="3931285" cy="2666492"/>
            </a:xfrm>
            <a:custGeom>
              <a:avLst/>
              <a:gdLst/>
              <a:ahLst/>
              <a:cxnLst/>
              <a:rect l="l" t="t" r="r" b="b"/>
              <a:pathLst>
                <a:path w="3931285" h="2666492">
                  <a:moveTo>
                    <a:pt x="0" y="0"/>
                  </a:moveTo>
                  <a:lnTo>
                    <a:pt x="0" y="2666492"/>
                  </a:lnTo>
                  <a:lnTo>
                    <a:pt x="3931285" y="2666492"/>
                  </a:lnTo>
                  <a:lnTo>
                    <a:pt x="3931285" y="0"/>
                  </a:lnTo>
                  <a:close/>
                </a:path>
              </a:pathLst>
            </a:custGeom>
            <a:blipFill>
              <a:blip r:embed="rId5"/>
              <a:stretch>
                <a:fillRect r="-435" b="1"/>
              </a:stretch>
            </a:blipFill>
          </p:spPr>
        </p:sp>
      </p:grpSp>
      <p:grpSp>
        <p:nvGrpSpPr>
          <p:cNvPr id="9" name="Group 9"/>
          <p:cNvGrpSpPr>
            <a:grpSpLocks noChangeAspect="1"/>
          </p:cNvGrpSpPr>
          <p:nvPr/>
        </p:nvGrpSpPr>
        <p:grpSpPr>
          <a:xfrm>
            <a:off x="594564" y="1385603"/>
            <a:ext cx="6082636" cy="138220"/>
            <a:chOff x="0" y="0"/>
            <a:chExt cx="3912070" cy="88900"/>
          </a:xfrm>
        </p:grpSpPr>
        <p:sp>
          <p:nvSpPr>
            <p:cNvPr id="10" name="Freeform 10"/>
            <p:cNvSpPr/>
            <p:nvPr/>
          </p:nvSpPr>
          <p:spPr>
            <a:xfrm>
              <a:off x="0" y="0"/>
              <a:ext cx="3912108" cy="88900"/>
            </a:xfrm>
            <a:custGeom>
              <a:avLst/>
              <a:gdLst/>
              <a:ahLst/>
              <a:cxnLst/>
              <a:rect l="l" t="t" r="r" b="b"/>
              <a:pathLst>
                <a:path w="3912108" h="88900">
                  <a:moveTo>
                    <a:pt x="0" y="0"/>
                  </a:moveTo>
                  <a:lnTo>
                    <a:pt x="3912108" y="0"/>
                  </a:lnTo>
                  <a:lnTo>
                    <a:pt x="3912108" y="88900"/>
                  </a:lnTo>
                  <a:lnTo>
                    <a:pt x="0" y="88900"/>
                  </a:lnTo>
                  <a:close/>
                </a:path>
              </a:pathLst>
            </a:custGeom>
            <a:solidFill>
              <a:srgbClr val="000000"/>
            </a:solidFill>
          </p:spPr>
        </p:sp>
      </p:grpSp>
      <p:sp>
        <p:nvSpPr>
          <p:cNvPr id="11" name="TextBox 11"/>
          <p:cNvSpPr txBox="1"/>
          <p:nvPr/>
        </p:nvSpPr>
        <p:spPr>
          <a:xfrm>
            <a:off x="614460" y="289543"/>
            <a:ext cx="5140034" cy="953185"/>
          </a:xfrm>
          <a:prstGeom prst="rect">
            <a:avLst/>
          </a:prstGeom>
        </p:spPr>
        <p:txBody>
          <a:bodyPr lIns="0" tIns="0" rIns="0" bIns="0" rtlCol="0" anchor="t">
            <a:spAutoFit/>
          </a:bodyPr>
          <a:lstStyle/>
          <a:p>
            <a:pPr algn="l">
              <a:lnSpc>
                <a:spcPts val="7837"/>
              </a:lnSpc>
            </a:pPr>
            <a:r>
              <a:rPr lang="en-US" sz="5598" spc="11">
                <a:solidFill>
                  <a:srgbClr val="E02726"/>
                </a:solidFill>
                <a:latin typeface="Montserrat Bold"/>
              </a:rPr>
              <a:t>KONAKLAMA </a:t>
            </a:r>
          </a:p>
        </p:txBody>
      </p:sp>
      <p:sp>
        <p:nvSpPr>
          <p:cNvPr id="12" name="TextBox 12"/>
          <p:cNvSpPr txBox="1"/>
          <p:nvPr/>
        </p:nvSpPr>
        <p:spPr>
          <a:xfrm>
            <a:off x="594564" y="1628598"/>
            <a:ext cx="4911263" cy="315538"/>
          </a:xfrm>
          <a:prstGeom prst="rect">
            <a:avLst/>
          </a:prstGeom>
        </p:spPr>
        <p:txBody>
          <a:bodyPr lIns="0" tIns="0" rIns="0" bIns="0" rtlCol="0" anchor="t">
            <a:spAutoFit/>
          </a:bodyPr>
          <a:lstStyle/>
          <a:p>
            <a:pPr algn="l">
              <a:lnSpc>
                <a:spcPts val="2558"/>
              </a:lnSpc>
            </a:pPr>
            <a:r>
              <a:rPr lang="en-US" sz="1827" spc="7">
                <a:solidFill>
                  <a:srgbClr val="231F20"/>
                </a:solidFill>
                <a:latin typeface="Montserrat Bold"/>
              </a:rPr>
              <a:t>MERLIN HOUSE RESIDENCE</a:t>
            </a:r>
          </a:p>
        </p:txBody>
      </p:sp>
      <p:sp>
        <p:nvSpPr>
          <p:cNvPr id="13" name="TextBox 13"/>
          <p:cNvSpPr txBox="1"/>
          <p:nvPr/>
        </p:nvSpPr>
        <p:spPr>
          <a:xfrm>
            <a:off x="614460" y="5847395"/>
            <a:ext cx="4064270" cy="3790085"/>
          </a:xfrm>
          <a:prstGeom prst="rect">
            <a:avLst/>
          </a:prstGeom>
        </p:spPr>
        <p:txBody>
          <a:bodyPr lIns="0" tIns="0" rIns="0" bIns="0" rtlCol="0" anchor="t">
            <a:spAutoFit/>
          </a:bodyPr>
          <a:lstStyle/>
          <a:p>
            <a:pPr>
              <a:lnSpc>
                <a:spcPts val="3034"/>
              </a:lnSpc>
            </a:pPr>
            <a:r>
              <a:rPr lang="en-US" sz="2022" spc="28">
                <a:solidFill>
                  <a:srgbClr val="231F20"/>
                </a:solidFill>
                <a:latin typeface="Montserrat Bold"/>
              </a:rPr>
              <a:t>• Her öğrenciye ayrı oda,</a:t>
            </a:r>
          </a:p>
          <a:p>
            <a:pPr>
              <a:lnSpc>
                <a:spcPts val="3034"/>
              </a:lnSpc>
            </a:pPr>
            <a:r>
              <a:rPr lang="en-US" sz="2022" spc="28">
                <a:solidFill>
                  <a:srgbClr val="231F20"/>
                </a:solidFill>
                <a:latin typeface="Montserrat Bold"/>
              </a:rPr>
              <a:t>4 ayrı yatak odası ve çift kişilik yatak</a:t>
            </a:r>
          </a:p>
          <a:p>
            <a:pPr>
              <a:lnSpc>
                <a:spcPts val="3034"/>
              </a:lnSpc>
            </a:pPr>
            <a:r>
              <a:rPr lang="en-US" sz="2022" spc="28">
                <a:solidFill>
                  <a:srgbClr val="231F20"/>
                </a:solidFill>
                <a:latin typeface="Montserrat Bold"/>
              </a:rPr>
              <a:t>• 2 ayrı banyo</a:t>
            </a:r>
          </a:p>
          <a:p>
            <a:pPr>
              <a:lnSpc>
                <a:spcPts val="3034"/>
              </a:lnSpc>
            </a:pPr>
            <a:r>
              <a:rPr lang="en-US" sz="2022" spc="28">
                <a:solidFill>
                  <a:srgbClr val="231F20"/>
                </a:solidFill>
                <a:latin typeface="Montserrat Bold"/>
              </a:rPr>
              <a:t>• Yüksek hızlı internet</a:t>
            </a:r>
          </a:p>
          <a:p>
            <a:pPr>
              <a:lnSpc>
                <a:spcPts val="3034"/>
              </a:lnSpc>
            </a:pPr>
            <a:r>
              <a:rPr lang="en-US" sz="2022" spc="28">
                <a:solidFill>
                  <a:srgbClr val="231F20"/>
                </a:solidFill>
                <a:latin typeface="Montserrat Bold"/>
              </a:rPr>
              <a:t>• Koltuk, televizyon, masa barındıran bir ortak salon</a:t>
            </a:r>
          </a:p>
          <a:p>
            <a:pPr>
              <a:lnSpc>
                <a:spcPts val="3034"/>
              </a:lnSpc>
            </a:pPr>
            <a:r>
              <a:rPr lang="en-US" sz="2022" spc="28">
                <a:solidFill>
                  <a:srgbClr val="231F20"/>
                </a:solidFill>
                <a:latin typeface="Montserrat Bold"/>
              </a:rPr>
              <a:t>• Buzdolabı ve mikrodalgası olan bir mutfak</a:t>
            </a:r>
          </a:p>
          <a:p>
            <a:pPr>
              <a:lnSpc>
                <a:spcPts val="3034"/>
              </a:lnSpc>
            </a:pPr>
            <a:r>
              <a:rPr lang="en-US" sz="2022" spc="28">
                <a:solidFill>
                  <a:srgbClr val="231F20"/>
                </a:solidFill>
                <a:latin typeface="Montserrat Bold"/>
              </a:rPr>
              <a:t>• Housekeeping hizmetleri</a:t>
            </a:r>
          </a:p>
        </p:txBody>
      </p:sp>
      <p:sp>
        <p:nvSpPr>
          <p:cNvPr id="14" name="TextBox 14"/>
          <p:cNvSpPr txBox="1"/>
          <p:nvPr/>
        </p:nvSpPr>
        <p:spPr>
          <a:xfrm>
            <a:off x="5065086" y="6580820"/>
            <a:ext cx="4426580" cy="1387419"/>
          </a:xfrm>
          <a:prstGeom prst="rect">
            <a:avLst/>
          </a:prstGeom>
        </p:spPr>
        <p:txBody>
          <a:bodyPr lIns="0" tIns="0" rIns="0" bIns="0" rtlCol="0" anchor="t">
            <a:spAutoFit/>
          </a:bodyPr>
          <a:lstStyle/>
          <a:p>
            <a:pPr algn="l">
              <a:lnSpc>
                <a:spcPts val="3802"/>
              </a:lnSpc>
            </a:pPr>
            <a:r>
              <a:rPr lang="en-US" sz="2022" spc="28">
                <a:solidFill>
                  <a:srgbClr val="231F20"/>
                </a:solidFill>
                <a:latin typeface="Montserrat Bold"/>
              </a:rPr>
              <a:t>• Bilardo, ping-pong masası ve koltukların olduğu ortak alan</a:t>
            </a:r>
          </a:p>
          <a:p>
            <a:pPr algn="l">
              <a:lnSpc>
                <a:spcPts val="3802"/>
              </a:lnSpc>
            </a:pPr>
            <a:r>
              <a:rPr lang="en-US" sz="2022" spc="28">
                <a:solidFill>
                  <a:srgbClr val="231F20"/>
                </a:solidFill>
                <a:latin typeface="Montserrat Bold"/>
              </a:rPr>
              <a:t>• Çalışma alanları</a:t>
            </a:r>
          </a:p>
        </p:txBody>
      </p:sp>
      <p:sp>
        <p:nvSpPr>
          <p:cNvPr id="15" name="TextBox 15"/>
          <p:cNvSpPr txBox="1"/>
          <p:nvPr/>
        </p:nvSpPr>
        <p:spPr>
          <a:xfrm>
            <a:off x="594564" y="2072395"/>
            <a:ext cx="7528612" cy="2579294"/>
          </a:xfrm>
          <a:prstGeom prst="rect">
            <a:avLst/>
          </a:prstGeom>
        </p:spPr>
        <p:txBody>
          <a:bodyPr lIns="0" tIns="0" rIns="0" bIns="0" rtlCol="0" anchor="t">
            <a:spAutoFit/>
          </a:bodyPr>
          <a:lstStyle/>
          <a:p>
            <a:pPr>
              <a:lnSpc>
                <a:spcPts val="4182"/>
              </a:lnSpc>
            </a:pPr>
            <a:r>
              <a:rPr lang="en-US" sz="2534" spc="40">
                <a:solidFill>
                  <a:srgbClr val="231F20"/>
                </a:solidFill>
                <a:latin typeface="Montserrat"/>
              </a:rPr>
              <a:t>Haftanın her saati açık olan resepsiyonu ile güvenli bir konaklama hizmeti sunuyor. London şehir merkezine kısa sürede ulaşabileceğiniz ve çevresinde farklı sosyal aktivite imkanları bulunduran bir rezidans.</a:t>
            </a:r>
          </a:p>
        </p:txBody>
      </p:sp>
      <p:sp>
        <p:nvSpPr>
          <p:cNvPr id="16" name="TextBox 16"/>
          <p:cNvSpPr txBox="1"/>
          <p:nvPr/>
        </p:nvSpPr>
        <p:spPr>
          <a:xfrm>
            <a:off x="614460" y="5251765"/>
            <a:ext cx="3919331" cy="424181"/>
          </a:xfrm>
          <a:prstGeom prst="rect">
            <a:avLst/>
          </a:prstGeom>
        </p:spPr>
        <p:txBody>
          <a:bodyPr lIns="0" tIns="0" rIns="0" bIns="0" rtlCol="0" anchor="t">
            <a:spAutoFit/>
          </a:bodyPr>
          <a:lstStyle/>
          <a:p>
            <a:pPr algn="l">
              <a:lnSpc>
                <a:spcPts val="3394"/>
              </a:lnSpc>
            </a:pPr>
            <a:r>
              <a:rPr lang="en-US" sz="2424" spc="21">
                <a:solidFill>
                  <a:srgbClr val="E02726"/>
                </a:solidFill>
                <a:latin typeface="Raleway Bold"/>
              </a:rPr>
              <a:t>FOUR-BEDROOM SUITE</a:t>
            </a:r>
          </a:p>
        </p:txBody>
      </p:sp>
      <p:sp>
        <p:nvSpPr>
          <p:cNvPr id="17" name="TextBox 17"/>
          <p:cNvSpPr txBox="1"/>
          <p:nvPr/>
        </p:nvSpPr>
        <p:spPr>
          <a:xfrm>
            <a:off x="5065086" y="6097392"/>
            <a:ext cx="2836280" cy="400050"/>
          </a:xfrm>
          <a:prstGeom prst="rect">
            <a:avLst/>
          </a:prstGeom>
        </p:spPr>
        <p:txBody>
          <a:bodyPr lIns="0" tIns="0" rIns="0" bIns="0" rtlCol="0" anchor="t">
            <a:spAutoFit/>
          </a:bodyPr>
          <a:lstStyle/>
          <a:p>
            <a:pPr algn="just">
              <a:lnSpc>
                <a:spcPts val="3029"/>
              </a:lnSpc>
            </a:pPr>
            <a:r>
              <a:rPr lang="en-US" sz="2524" spc="20">
                <a:solidFill>
                  <a:srgbClr val="E02726"/>
                </a:solidFill>
                <a:latin typeface="Raleway Bold"/>
              </a:rPr>
              <a:t>ORTAK ALANLAR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67554" y="7934640"/>
            <a:ext cx="3682746"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865559" y="1459467"/>
            <a:ext cx="4985665" cy="172421"/>
          </a:xfrm>
          <a:prstGeom prst="rect">
            <a:avLst/>
          </a:prstGeom>
        </p:spPr>
      </p:pic>
      <p:sp>
        <p:nvSpPr>
          <p:cNvPr id="4" name="TextBox 4"/>
          <p:cNvSpPr txBox="1"/>
          <p:nvPr/>
        </p:nvSpPr>
        <p:spPr>
          <a:xfrm>
            <a:off x="1028700" y="3545237"/>
            <a:ext cx="5126679" cy="5834674"/>
          </a:xfrm>
          <a:prstGeom prst="rect">
            <a:avLst/>
          </a:prstGeom>
        </p:spPr>
        <p:txBody>
          <a:bodyPr lIns="0" tIns="0" rIns="0" bIns="0" rtlCol="0" anchor="t">
            <a:spAutoFit/>
          </a:bodyPr>
          <a:lstStyle/>
          <a:p>
            <a:pPr algn="l">
              <a:lnSpc>
                <a:spcPts val="4588"/>
              </a:lnSpc>
            </a:pPr>
            <a:r>
              <a:rPr lang="en-US" sz="2622" spc="36" dirty="0">
                <a:solidFill>
                  <a:srgbClr val="231F20"/>
                </a:solidFill>
                <a:latin typeface="Montserrat Bold"/>
              </a:rPr>
              <a:t>• </a:t>
            </a:r>
            <a:r>
              <a:rPr lang="en-US" sz="2622" spc="36" dirty="0" err="1">
                <a:solidFill>
                  <a:srgbClr val="231F20"/>
                </a:solidFill>
                <a:latin typeface="Montserrat Bold"/>
              </a:rPr>
              <a:t>İngilizce</a:t>
            </a:r>
            <a:r>
              <a:rPr lang="en-US" sz="2622" spc="36" dirty="0">
                <a:solidFill>
                  <a:srgbClr val="231F20"/>
                </a:solidFill>
                <a:latin typeface="Montserrat Bold"/>
              </a:rPr>
              <a:t> </a:t>
            </a:r>
            <a:r>
              <a:rPr lang="en-US" sz="2622" spc="36" dirty="0" err="1">
                <a:solidFill>
                  <a:srgbClr val="231F20"/>
                </a:solidFill>
                <a:latin typeface="Montserrat Bold"/>
              </a:rPr>
              <a:t>eğitimi</a:t>
            </a:r>
            <a:r>
              <a:rPr lang="en-US" sz="2622" spc="36" dirty="0">
                <a:solidFill>
                  <a:srgbClr val="231F20"/>
                </a:solidFill>
                <a:latin typeface="Montserrat Bold"/>
              </a:rPr>
              <a:t> (3 </a:t>
            </a:r>
            <a:r>
              <a:rPr lang="en-US" sz="2622" spc="36" dirty="0" err="1">
                <a:solidFill>
                  <a:srgbClr val="231F20"/>
                </a:solidFill>
                <a:latin typeface="Montserrat Bold"/>
              </a:rPr>
              <a:t>haftalık</a:t>
            </a:r>
            <a:r>
              <a:rPr lang="en-US" sz="2622" spc="36" dirty="0">
                <a:solidFill>
                  <a:srgbClr val="231F20"/>
                </a:solidFill>
                <a:latin typeface="Montserrat Bold"/>
              </a:rPr>
              <a:t>)</a:t>
            </a:r>
          </a:p>
          <a:p>
            <a:pPr algn="l">
              <a:lnSpc>
                <a:spcPts val="4588"/>
              </a:lnSpc>
            </a:pPr>
            <a:r>
              <a:rPr lang="en-US" sz="2622" spc="36" dirty="0">
                <a:solidFill>
                  <a:srgbClr val="231F20"/>
                </a:solidFill>
                <a:latin typeface="Montserrat Bold"/>
              </a:rPr>
              <a:t>• </a:t>
            </a:r>
            <a:r>
              <a:rPr lang="en-US" sz="2622" spc="36" dirty="0" err="1">
                <a:solidFill>
                  <a:srgbClr val="231F20"/>
                </a:solidFill>
                <a:latin typeface="Montserrat Bold"/>
              </a:rPr>
              <a:t>Kurs</a:t>
            </a:r>
            <a:r>
              <a:rPr lang="en-US" sz="2622" spc="36" dirty="0">
                <a:solidFill>
                  <a:srgbClr val="231F20"/>
                </a:solidFill>
                <a:latin typeface="Montserrat Bold"/>
              </a:rPr>
              <a:t> </a:t>
            </a:r>
            <a:r>
              <a:rPr lang="en-US" sz="2622" spc="36" dirty="0" err="1">
                <a:solidFill>
                  <a:srgbClr val="231F20"/>
                </a:solidFill>
                <a:latin typeface="Montserrat Bold"/>
              </a:rPr>
              <a:t>materyalleri</a:t>
            </a:r>
            <a:endParaRPr lang="en-US" sz="2622" spc="36" dirty="0">
              <a:solidFill>
                <a:srgbClr val="231F20"/>
              </a:solidFill>
              <a:latin typeface="Montserrat Bold"/>
            </a:endParaRPr>
          </a:p>
          <a:p>
            <a:pPr algn="l">
              <a:lnSpc>
                <a:spcPts val="4588"/>
              </a:lnSpc>
            </a:pPr>
            <a:r>
              <a:rPr lang="en-US" sz="2622" spc="36" dirty="0">
                <a:solidFill>
                  <a:srgbClr val="231F20"/>
                </a:solidFill>
                <a:latin typeface="Montserrat Bold"/>
              </a:rPr>
              <a:t>• </a:t>
            </a:r>
            <a:r>
              <a:rPr lang="en-US" sz="2622" spc="36" dirty="0" err="1">
                <a:solidFill>
                  <a:srgbClr val="231F20"/>
                </a:solidFill>
                <a:latin typeface="Montserrat Bold"/>
              </a:rPr>
              <a:t>Öğleden</a:t>
            </a:r>
            <a:r>
              <a:rPr lang="en-US" sz="2622" spc="36" dirty="0">
                <a:solidFill>
                  <a:srgbClr val="231F20"/>
                </a:solidFill>
                <a:latin typeface="Montserrat Bold"/>
              </a:rPr>
              <a:t> </a:t>
            </a:r>
            <a:r>
              <a:rPr lang="en-US" sz="2622" spc="36" dirty="0" err="1">
                <a:solidFill>
                  <a:srgbClr val="231F20"/>
                </a:solidFill>
                <a:latin typeface="Montserrat Bold"/>
              </a:rPr>
              <a:t>sonra</a:t>
            </a:r>
            <a:r>
              <a:rPr lang="en-US" sz="2622" spc="36" dirty="0">
                <a:solidFill>
                  <a:srgbClr val="231F20"/>
                </a:solidFill>
                <a:latin typeface="Montserrat Bold"/>
              </a:rPr>
              <a:t> </a:t>
            </a:r>
            <a:r>
              <a:rPr lang="en-US" sz="2622" spc="36" dirty="0" err="1">
                <a:solidFill>
                  <a:srgbClr val="231F20"/>
                </a:solidFill>
                <a:latin typeface="Montserrat Bold"/>
              </a:rPr>
              <a:t>gezileri</a:t>
            </a:r>
            <a:endParaRPr lang="en-US" sz="2622" spc="36" dirty="0">
              <a:solidFill>
                <a:srgbClr val="231F20"/>
              </a:solidFill>
              <a:latin typeface="Montserrat Bold"/>
            </a:endParaRPr>
          </a:p>
          <a:p>
            <a:pPr algn="l">
              <a:lnSpc>
                <a:spcPts val="4588"/>
              </a:lnSpc>
            </a:pPr>
            <a:r>
              <a:rPr lang="en-US" sz="2622" spc="36" dirty="0">
                <a:solidFill>
                  <a:srgbClr val="231F20"/>
                </a:solidFill>
                <a:latin typeface="Montserrat Bold"/>
              </a:rPr>
              <a:t>• </a:t>
            </a:r>
            <a:r>
              <a:rPr lang="en-US" sz="2622" spc="36" dirty="0" err="1">
                <a:solidFill>
                  <a:srgbClr val="231F20"/>
                </a:solidFill>
                <a:latin typeface="Montserrat Bold"/>
              </a:rPr>
              <a:t>Hafta</a:t>
            </a:r>
            <a:r>
              <a:rPr lang="en-US" sz="2622" spc="36" dirty="0">
                <a:solidFill>
                  <a:srgbClr val="231F20"/>
                </a:solidFill>
                <a:latin typeface="Montserrat Bold"/>
              </a:rPr>
              <a:t> </a:t>
            </a:r>
            <a:r>
              <a:rPr lang="en-US" sz="2622" spc="36" dirty="0" err="1">
                <a:solidFill>
                  <a:srgbClr val="231F20"/>
                </a:solidFill>
                <a:latin typeface="Montserrat Bold"/>
              </a:rPr>
              <a:t>sonu</a:t>
            </a:r>
            <a:r>
              <a:rPr lang="en-US" sz="2622" spc="36" dirty="0">
                <a:solidFill>
                  <a:srgbClr val="231F20"/>
                </a:solidFill>
                <a:latin typeface="Montserrat Bold"/>
              </a:rPr>
              <a:t> </a:t>
            </a:r>
            <a:r>
              <a:rPr lang="en-US" sz="2622" spc="36" dirty="0" err="1">
                <a:solidFill>
                  <a:srgbClr val="231F20"/>
                </a:solidFill>
                <a:latin typeface="Montserrat Bold"/>
              </a:rPr>
              <a:t>gezileri</a:t>
            </a:r>
            <a:endParaRPr lang="en-US" sz="2622" spc="36" dirty="0">
              <a:solidFill>
                <a:srgbClr val="231F20"/>
              </a:solidFill>
              <a:latin typeface="Montserrat Bold"/>
            </a:endParaRPr>
          </a:p>
          <a:p>
            <a:pPr algn="l">
              <a:lnSpc>
                <a:spcPts val="4588"/>
              </a:lnSpc>
            </a:pPr>
            <a:r>
              <a:rPr lang="en-US" sz="2622" spc="36" dirty="0">
                <a:solidFill>
                  <a:srgbClr val="231F20"/>
                </a:solidFill>
                <a:latin typeface="Montserrat Bold"/>
              </a:rPr>
              <a:t>• </a:t>
            </a:r>
            <a:r>
              <a:rPr lang="en-US" sz="2622" spc="36" dirty="0" err="1">
                <a:solidFill>
                  <a:srgbClr val="231F20"/>
                </a:solidFill>
                <a:latin typeface="Montserrat Bold"/>
              </a:rPr>
              <a:t>Konaklama</a:t>
            </a:r>
            <a:endParaRPr lang="en-US" sz="2622" spc="36" dirty="0">
              <a:solidFill>
                <a:srgbClr val="231F20"/>
              </a:solidFill>
              <a:latin typeface="Montserrat Bold"/>
            </a:endParaRPr>
          </a:p>
          <a:p>
            <a:pPr algn="just">
              <a:lnSpc>
                <a:spcPts val="4588"/>
              </a:lnSpc>
            </a:pPr>
            <a:r>
              <a:rPr lang="en-US" sz="2622" spc="36" dirty="0">
                <a:solidFill>
                  <a:srgbClr val="231F20"/>
                </a:solidFill>
                <a:latin typeface="Montserrat Bold"/>
              </a:rPr>
              <a:t>• London </a:t>
            </a:r>
            <a:r>
              <a:rPr lang="en-US" sz="2622" spc="36" dirty="0" err="1">
                <a:solidFill>
                  <a:srgbClr val="231F20"/>
                </a:solidFill>
                <a:latin typeface="Montserrat Bold"/>
              </a:rPr>
              <a:t>şehri</a:t>
            </a:r>
            <a:r>
              <a:rPr lang="en-US" sz="2622" spc="36" dirty="0">
                <a:solidFill>
                  <a:srgbClr val="231F20"/>
                </a:solidFill>
                <a:latin typeface="Montserrat Bold"/>
              </a:rPr>
              <a:t> </a:t>
            </a:r>
            <a:r>
              <a:rPr lang="en-US" sz="2622" spc="36" dirty="0" err="1">
                <a:solidFill>
                  <a:srgbClr val="231F20"/>
                </a:solidFill>
                <a:latin typeface="Montserrat Bold"/>
              </a:rPr>
              <a:t>otobüs</a:t>
            </a:r>
            <a:r>
              <a:rPr lang="en-US" sz="2622" spc="36" dirty="0">
                <a:solidFill>
                  <a:srgbClr val="231F20"/>
                </a:solidFill>
                <a:latin typeface="Montserrat Bold"/>
              </a:rPr>
              <a:t> </a:t>
            </a:r>
            <a:r>
              <a:rPr lang="en-US" sz="2622" spc="36" dirty="0" err="1">
                <a:solidFill>
                  <a:srgbClr val="231F20"/>
                </a:solidFill>
                <a:latin typeface="Montserrat Bold"/>
              </a:rPr>
              <a:t>bileti</a:t>
            </a:r>
            <a:endParaRPr lang="en-US" sz="2622" spc="36" dirty="0">
              <a:solidFill>
                <a:srgbClr val="231F20"/>
              </a:solidFill>
              <a:latin typeface="Montserrat Bold"/>
            </a:endParaRPr>
          </a:p>
          <a:p>
            <a:pPr algn="just">
              <a:lnSpc>
                <a:spcPts val="4588"/>
              </a:lnSpc>
            </a:pPr>
            <a:r>
              <a:rPr lang="en-US" sz="2622" spc="36" dirty="0">
                <a:solidFill>
                  <a:srgbClr val="231F20"/>
                </a:solidFill>
                <a:latin typeface="Montserrat Bold"/>
              </a:rPr>
              <a:t>• </a:t>
            </a:r>
            <a:r>
              <a:rPr lang="en-US" sz="2622" spc="36" dirty="0" err="1">
                <a:solidFill>
                  <a:srgbClr val="231F20"/>
                </a:solidFill>
                <a:latin typeface="Montserrat Bold"/>
              </a:rPr>
              <a:t>Sağlık</a:t>
            </a:r>
            <a:r>
              <a:rPr lang="en-US" sz="2622" spc="36" dirty="0">
                <a:solidFill>
                  <a:srgbClr val="231F20"/>
                </a:solidFill>
                <a:latin typeface="Montserrat Bold"/>
              </a:rPr>
              <a:t> </a:t>
            </a:r>
            <a:r>
              <a:rPr lang="en-US" sz="2622" spc="36" dirty="0" err="1">
                <a:solidFill>
                  <a:srgbClr val="231F20"/>
                </a:solidFill>
                <a:latin typeface="Montserrat Bold"/>
              </a:rPr>
              <a:t>sigortası</a:t>
            </a:r>
            <a:endParaRPr lang="en-US" sz="2622" spc="36" dirty="0">
              <a:solidFill>
                <a:srgbClr val="231F20"/>
              </a:solidFill>
              <a:latin typeface="Montserrat Bold"/>
            </a:endParaRPr>
          </a:p>
          <a:p>
            <a:pPr algn="l">
              <a:lnSpc>
                <a:spcPts val="4588"/>
              </a:lnSpc>
            </a:pPr>
            <a:r>
              <a:rPr lang="en-US" sz="2622" spc="36" dirty="0">
                <a:solidFill>
                  <a:srgbClr val="231F20"/>
                </a:solidFill>
                <a:latin typeface="Montserrat Bold"/>
              </a:rPr>
              <a:t>• </a:t>
            </a:r>
            <a:r>
              <a:rPr lang="en-US" sz="2622" spc="36" dirty="0" err="1">
                <a:solidFill>
                  <a:srgbClr val="231F20"/>
                </a:solidFill>
                <a:latin typeface="Montserrat Bold"/>
              </a:rPr>
              <a:t>Hava</a:t>
            </a:r>
            <a:r>
              <a:rPr lang="en-US" sz="2622" spc="36" dirty="0">
                <a:solidFill>
                  <a:srgbClr val="231F20"/>
                </a:solidFill>
                <a:latin typeface="Montserrat Bold"/>
              </a:rPr>
              <a:t> </a:t>
            </a:r>
            <a:r>
              <a:rPr lang="en-US" sz="2622" spc="36" dirty="0" err="1">
                <a:solidFill>
                  <a:srgbClr val="231F20"/>
                </a:solidFill>
                <a:latin typeface="Montserrat Bold"/>
              </a:rPr>
              <a:t>yolu</a:t>
            </a:r>
            <a:r>
              <a:rPr lang="en-US" sz="2622" spc="36" dirty="0">
                <a:solidFill>
                  <a:srgbClr val="231F20"/>
                </a:solidFill>
                <a:latin typeface="Montserrat Bold"/>
              </a:rPr>
              <a:t> </a:t>
            </a:r>
            <a:r>
              <a:rPr lang="en-US" sz="2622" spc="36" dirty="0" err="1">
                <a:solidFill>
                  <a:srgbClr val="231F20"/>
                </a:solidFill>
                <a:latin typeface="Montserrat Bold"/>
              </a:rPr>
              <a:t>transferleri</a:t>
            </a:r>
            <a:endParaRPr lang="en-US" sz="2622" spc="36" dirty="0">
              <a:solidFill>
                <a:srgbClr val="231F20"/>
              </a:solidFill>
              <a:latin typeface="Montserrat Bold"/>
            </a:endParaRPr>
          </a:p>
          <a:p>
            <a:pPr algn="l">
              <a:lnSpc>
                <a:spcPts val="4588"/>
              </a:lnSpc>
            </a:pPr>
            <a:r>
              <a:rPr lang="en-US" sz="2622" spc="36" dirty="0">
                <a:solidFill>
                  <a:srgbClr val="231F20"/>
                </a:solidFill>
                <a:latin typeface="Montserrat Bold"/>
              </a:rPr>
              <a:t>• </a:t>
            </a:r>
            <a:r>
              <a:rPr lang="en-US" sz="2622" spc="36" dirty="0" err="1">
                <a:solidFill>
                  <a:srgbClr val="231F20"/>
                </a:solidFill>
                <a:latin typeface="Montserrat Bold"/>
              </a:rPr>
              <a:t>Vasilik</a:t>
            </a:r>
            <a:r>
              <a:rPr lang="en-US" sz="2622" spc="36" dirty="0">
                <a:solidFill>
                  <a:srgbClr val="231F20"/>
                </a:solidFill>
                <a:latin typeface="Montserrat Bold"/>
              </a:rPr>
              <a:t> </a:t>
            </a:r>
            <a:r>
              <a:rPr lang="en-US" sz="2622" spc="36" dirty="0" err="1">
                <a:solidFill>
                  <a:srgbClr val="231F20"/>
                </a:solidFill>
                <a:latin typeface="Montserrat Bold"/>
              </a:rPr>
              <a:t>hizmetleri</a:t>
            </a:r>
            <a:endParaRPr lang="en-US" sz="2622" spc="36" dirty="0">
              <a:solidFill>
                <a:srgbClr val="231F20"/>
              </a:solidFill>
              <a:latin typeface="Montserrat Bold"/>
            </a:endParaRPr>
          </a:p>
          <a:p>
            <a:pPr algn="l">
              <a:lnSpc>
                <a:spcPts val="4588"/>
              </a:lnSpc>
            </a:pPr>
            <a:r>
              <a:rPr lang="en-US" sz="2622" spc="36" dirty="0">
                <a:solidFill>
                  <a:srgbClr val="231F20"/>
                </a:solidFill>
                <a:latin typeface="Montserrat Bold"/>
              </a:rPr>
              <a:t>• </a:t>
            </a:r>
            <a:r>
              <a:rPr lang="en-US" sz="2622" spc="36" dirty="0" err="1">
                <a:solidFill>
                  <a:srgbClr val="231F20"/>
                </a:solidFill>
                <a:latin typeface="Montserrat Bold"/>
              </a:rPr>
              <a:t>Günde</a:t>
            </a:r>
            <a:r>
              <a:rPr lang="en-US" sz="2622" spc="36" dirty="0">
                <a:solidFill>
                  <a:srgbClr val="231F20"/>
                </a:solidFill>
                <a:latin typeface="Montserrat Bold"/>
              </a:rPr>
              <a:t> 3 </a:t>
            </a:r>
            <a:r>
              <a:rPr lang="tr-TR" sz="2622" spc="36" dirty="0">
                <a:solidFill>
                  <a:srgbClr val="231F20"/>
                </a:solidFill>
                <a:latin typeface="Montserrat Bold"/>
              </a:rPr>
              <a:t>ö</a:t>
            </a:r>
            <a:r>
              <a:rPr lang="en-US" sz="2622" spc="36" dirty="0" err="1">
                <a:solidFill>
                  <a:srgbClr val="231F20"/>
                </a:solidFill>
                <a:latin typeface="Montserrat Bold"/>
              </a:rPr>
              <a:t>ğün</a:t>
            </a:r>
            <a:r>
              <a:rPr lang="en-US" sz="2622" spc="36" dirty="0">
                <a:solidFill>
                  <a:srgbClr val="231F20"/>
                </a:solidFill>
                <a:latin typeface="Montserrat Bold"/>
              </a:rPr>
              <a:t> </a:t>
            </a:r>
            <a:r>
              <a:rPr lang="en-US" sz="2622" spc="36" dirty="0" err="1">
                <a:solidFill>
                  <a:srgbClr val="231F20"/>
                </a:solidFill>
                <a:latin typeface="Montserrat Bold"/>
              </a:rPr>
              <a:t>yemek</a:t>
            </a:r>
            <a:endParaRPr lang="en-US" sz="2622" spc="36" dirty="0">
              <a:solidFill>
                <a:srgbClr val="231F20"/>
              </a:solidFill>
              <a:latin typeface="Montserrat Bold"/>
            </a:endParaRPr>
          </a:p>
        </p:txBody>
      </p:sp>
      <p:sp>
        <p:nvSpPr>
          <p:cNvPr id="5" name="TextBox 5"/>
          <p:cNvSpPr txBox="1"/>
          <p:nvPr/>
        </p:nvSpPr>
        <p:spPr>
          <a:xfrm>
            <a:off x="6851224" y="1984115"/>
            <a:ext cx="2968178" cy="471244"/>
          </a:xfrm>
          <a:prstGeom prst="rect">
            <a:avLst/>
          </a:prstGeom>
        </p:spPr>
        <p:txBody>
          <a:bodyPr lIns="0" tIns="0" rIns="0" bIns="0" rtlCol="0" anchor="t">
            <a:spAutoFit/>
          </a:bodyPr>
          <a:lstStyle/>
          <a:p>
            <a:pPr algn="l">
              <a:lnSpc>
                <a:spcPts val="3950"/>
              </a:lnSpc>
            </a:pPr>
            <a:r>
              <a:rPr lang="en-US" sz="2822" spc="39" dirty="0">
                <a:solidFill>
                  <a:srgbClr val="231F20"/>
                </a:solidFill>
                <a:latin typeface="Montserrat"/>
              </a:rPr>
              <a:t>(</a:t>
            </a:r>
            <a:r>
              <a:rPr lang="en-US" sz="2822" spc="39" dirty="0" err="1">
                <a:solidFill>
                  <a:srgbClr val="231F20"/>
                </a:solidFill>
                <a:latin typeface="Montserrat"/>
              </a:rPr>
              <a:t>Kanada</a:t>
            </a:r>
            <a:r>
              <a:rPr lang="en-US" sz="2822" spc="39" dirty="0">
                <a:solidFill>
                  <a:srgbClr val="231F20"/>
                </a:solidFill>
                <a:latin typeface="Montserrat"/>
              </a:rPr>
              <a:t> </a:t>
            </a:r>
            <a:r>
              <a:rPr lang="en-US" sz="2822" spc="39" dirty="0" err="1">
                <a:solidFill>
                  <a:srgbClr val="231F20"/>
                </a:solidFill>
                <a:latin typeface="Montserrat"/>
              </a:rPr>
              <a:t>Doları</a:t>
            </a:r>
            <a:r>
              <a:rPr lang="en-US" sz="2822" spc="39" dirty="0">
                <a:solidFill>
                  <a:srgbClr val="231F20"/>
                </a:solidFill>
                <a:latin typeface="Montserrat"/>
              </a:rPr>
              <a:t>)</a:t>
            </a:r>
          </a:p>
        </p:txBody>
      </p:sp>
      <p:sp>
        <p:nvSpPr>
          <p:cNvPr id="6" name="TextBox 6"/>
          <p:cNvSpPr txBox="1"/>
          <p:nvPr/>
        </p:nvSpPr>
        <p:spPr>
          <a:xfrm>
            <a:off x="7143561" y="3953520"/>
            <a:ext cx="5047394" cy="1476095"/>
          </a:xfrm>
          <a:prstGeom prst="rect">
            <a:avLst/>
          </a:prstGeom>
        </p:spPr>
        <p:txBody>
          <a:bodyPr lIns="0" tIns="0" rIns="0" bIns="0" rtlCol="0" anchor="t">
            <a:spAutoFit/>
          </a:bodyPr>
          <a:lstStyle/>
          <a:p>
            <a:pPr>
              <a:lnSpc>
                <a:spcPts val="3928"/>
              </a:lnSpc>
            </a:pPr>
            <a:r>
              <a:rPr lang="en-US" sz="3022" spc="42">
                <a:solidFill>
                  <a:srgbClr val="231F20"/>
                </a:solidFill>
                <a:latin typeface="Montserrat Bold"/>
              </a:rPr>
              <a:t>Bu program 14-17 yaş aralığı için tasarlanmıştır. </a:t>
            </a:r>
            <a:r>
              <a:rPr lang="en-US" sz="3022" u="sng" spc="42">
                <a:solidFill>
                  <a:srgbClr val="231F20"/>
                </a:solidFill>
                <a:latin typeface="Montserrat Bold"/>
              </a:rPr>
              <a:t>Minimum yaş 14'tür.</a:t>
            </a:r>
          </a:p>
        </p:txBody>
      </p:sp>
      <p:sp>
        <p:nvSpPr>
          <p:cNvPr id="7" name="TextBox 7"/>
          <p:cNvSpPr txBox="1"/>
          <p:nvPr/>
        </p:nvSpPr>
        <p:spPr>
          <a:xfrm>
            <a:off x="7143561" y="3395622"/>
            <a:ext cx="3419558" cy="499255"/>
          </a:xfrm>
          <a:prstGeom prst="rect">
            <a:avLst/>
          </a:prstGeom>
        </p:spPr>
        <p:txBody>
          <a:bodyPr lIns="0" tIns="0" rIns="0" bIns="0" rtlCol="0" anchor="t">
            <a:spAutoFit/>
          </a:bodyPr>
          <a:lstStyle/>
          <a:p>
            <a:pPr algn="l">
              <a:lnSpc>
                <a:spcPts val="3981"/>
              </a:lnSpc>
            </a:pPr>
            <a:r>
              <a:rPr lang="en-US" sz="2844" spc="34">
                <a:solidFill>
                  <a:srgbClr val="E02726"/>
                </a:solidFill>
                <a:latin typeface="Raleway Bold"/>
              </a:rPr>
              <a:t>GEREKSİNİMLER</a:t>
            </a:r>
          </a:p>
        </p:txBody>
      </p:sp>
      <p:sp>
        <p:nvSpPr>
          <p:cNvPr id="8" name="TextBox 8"/>
          <p:cNvSpPr txBox="1"/>
          <p:nvPr/>
        </p:nvSpPr>
        <p:spPr>
          <a:xfrm>
            <a:off x="1028700" y="2963042"/>
            <a:ext cx="5629359" cy="499255"/>
          </a:xfrm>
          <a:prstGeom prst="rect">
            <a:avLst/>
          </a:prstGeom>
        </p:spPr>
        <p:txBody>
          <a:bodyPr lIns="0" tIns="0" rIns="0" bIns="0" rtlCol="0" anchor="t">
            <a:spAutoFit/>
          </a:bodyPr>
          <a:lstStyle/>
          <a:p>
            <a:pPr algn="l">
              <a:lnSpc>
                <a:spcPts val="3981"/>
              </a:lnSpc>
            </a:pPr>
            <a:r>
              <a:rPr lang="en-US" sz="2844" spc="22">
                <a:solidFill>
                  <a:srgbClr val="E02726"/>
                </a:solidFill>
                <a:latin typeface="Raleway Bold"/>
              </a:rPr>
              <a:t>PROGRAMA DAHİL OLANLAR:</a:t>
            </a:r>
          </a:p>
        </p:txBody>
      </p:sp>
      <p:sp>
        <p:nvSpPr>
          <p:cNvPr id="9" name="TextBox 9"/>
          <p:cNvSpPr txBox="1"/>
          <p:nvPr/>
        </p:nvSpPr>
        <p:spPr>
          <a:xfrm>
            <a:off x="1028700" y="1927163"/>
            <a:ext cx="9832010" cy="513225"/>
          </a:xfrm>
          <a:prstGeom prst="rect">
            <a:avLst/>
          </a:prstGeom>
        </p:spPr>
        <p:txBody>
          <a:bodyPr lIns="0" tIns="0" rIns="0" bIns="0" rtlCol="0" anchor="t">
            <a:spAutoFit/>
          </a:bodyPr>
          <a:lstStyle/>
          <a:p>
            <a:pPr algn="l">
              <a:lnSpc>
                <a:spcPts val="4261"/>
              </a:lnSpc>
            </a:pPr>
            <a:r>
              <a:rPr lang="en-US" sz="3044" spc="6">
                <a:solidFill>
                  <a:srgbClr val="231F20"/>
                </a:solidFill>
                <a:latin typeface="Montserrat Bold"/>
              </a:rPr>
              <a:t>3 haftalık program ...... $4,400 </a:t>
            </a:r>
          </a:p>
        </p:txBody>
      </p:sp>
      <p:sp>
        <p:nvSpPr>
          <p:cNvPr id="10" name="TextBox 10"/>
          <p:cNvSpPr txBox="1"/>
          <p:nvPr/>
        </p:nvSpPr>
        <p:spPr>
          <a:xfrm>
            <a:off x="1028700" y="544361"/>
            <a:ext cx="7944961" cy="879836"/>
          </a:xfrm>
          <a:prstGeom prst="rect">
            <a:avLst/>
          </a:prstGeom>
        </p:spPr>
        <p:txBody>
          <a:bodyPr lIns="0" tIns="0" rIns="0" bIns="0" rtlCol="0" anchor="t">
            <a:spAutoFit/>
          </a:bodyPr>
          <a:lstStyle/>
          <a:p>
            <a:pPr algn="l">
              <a:lnSpc>
                <a:spcPts val="7155"/>
              </a:lnSpc>
            </a:pPr>
            <a:r>
              <a:rPr lang="en-US" sz="5110" spc="20">
                <a:solidFill>
                  <a:srgbClr val="D00006"/>
                </a:solidFill>
                <a:latin typeface="Raleway Bold"/>
              </a:rPr>
              <a:t>PROGRAM ÜCRETLERİ</a:t>
            </a:r>
          </a:p>
        </p:txBody>
      </p:sp>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987443">
            <a:off x="11857560" y="1914966"/>
            <a:ext cx="11179774" cy="3516547"/>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7987443">
            <a:off x="13640645" y="673097"/>
            <a:ext cx="6323497" cy="198902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882</Words>
  <Application>Microsoft Office PowerPoint</Application>
  <PresentationFormat>Custom</PresentationFormat>
  <Paragraphs>131</Paragraphs>
  <Slides>10</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10</vt:i4>
      </vt:variant>
    </vt:vector>
  </HeadingPairs>
  <TitlesOfParts>
    <vt:vector size="25" baseType="lpstr">
      <vt:lpstr>League Spartan</vt:lpstr>
      <vt:lpstr>Montserrat</vt:lpstr>
      <vt:lpstr>Glacial Indifference Bold</vt:lpstr>
      <vt:lpstr>Alyssum</vt:lpstr>
      <vt:lpstr>Arial</vt:lpstr>
      <vt:lpstr>Montserrat Bold</vt:lpstr>
      <vt:lpstr>Open Sans Bold</vt:lpstr>
      <vt:lpstr>Open Sauce Bold</vt:lpstr>
      <vt:lpstr>Raleway Bold</vt:lpstr>
      <vt:lpstr>Open Sauce Light</vt:lpstr>
      <vt:lpstr>Calibri</vt:lpstr>
      <vt:lpstr>League Spartan Bold</vt:lpstr>
      <vt:lpstr>Raleway</vt:lpstr>
      <vt:lpstr>Open Sauce SemiBold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Yaz Kamp'ı Sunumu</dc:title>
  <cp:lastModifiedBy>Tugsel Akyol</cp:lastModifiedBy>
  <cp:revision>7</cp:revision>
  <dcterms:created xsi:type="dcterms:W3CDTF">2006-08-16T00:00:00Z</dcterms:created>
  <dcterms:modified xsi:type="dcterms:W3CDTF">2023-02-24T19:05:18Z</dcterms:modified>
  <dc:identifier>DAFZiPppHMM</dc:identifier>
</cp:coreProperties>
</file>